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0" r:id="rId2"/>
    <p:sldMasterId id="2147483658" r:id="rId3"/>
  </p:sldMasterIdLst>
  <p:notesMasterIdLst>
    <p:notesMasterId r:id="rId19"/>
  </p:notesMasterIdLst>
  <p:handoutMasterIdLst>
    <p:handoutMasterId r:id="rId20"/>
  </p:handoutMasterIdLst>
  <p:sldIdLst>
    <p:sldId id="257" r:id="rId4"/>
    <p:sldId id="258" r:id="rId5"/>
    <p:sldId id="262" r:id="rId6"/>
    <p:sldId id="265" r:id="rId7"/>
    <p:sldId id="583" r:id="rId8"/>
    <p:sldId id="585" r:id="rId9"/>
    <p:sldId id="586" r:id="rId10"/>
    <p:sldId id="590" r:id="rId11"/>
    <p:sldId id="597" r:id="rId12"/>
    <p:sldId id="599" r:id="rId13"/>
    <p:sldId id="268" r:id="rId14"/>
    <p:sldId id="269" r:id="rId15"/>
    <p:sldId id="270" r:id="rId16"/>
    <p:sldId id="271" r:id="rId17"/>
    <p:sldId id="264" r:id="rId18"/>
  </p:sldIdLst>
  <p:sldSz cx="9144000" cy="6858000" type="screen4x3"/>
  <p:notesSz cx="6858000" cy="9947275"/>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7AC9"/>
    <a:srgbClr val="7AC4ED"/>
    <a:srgbClr val="BBD7DF"/>
    <a:srgbClr val="055BAC"/>
    <a:srgbClr val="1466B0"/>
    <a:srgbClr val="0079CD"/>
    <a:srgbClr val="045BAA"/>
    <a:srgbClr val="055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5" d="100"/>
          <a:sy n="105"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954716-B039-C90A-6ED9-629624741AF4}"/>
              </a:ext>
            </a:extLst>
          </p:cNvPr>
          <p:cNvSpPr>
            <a:spLocks noGrp="1"/>
          </p:cNvSpPr>
          <p:nvPr>
            <p:ph type="hdr" sz="quarter"/>
          </p:nvPr>
        </p:nvSpPr>
        <p:spPr>
          <a:xfrm>
            <a:off x="0" y="0"/>
            <a:ext cx="2971800" cy="497364"/>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ltLang="de-DE"/>
          </a:p>
        </p:txBody>
      </p:sp>
      <p:sp>
        <p:nvSpPr>
          <p:cNvPr id="3" name="Date Placeholder 2">
            <a:extLst>
              <a:ext uri="{FF2B5EF4-FFF2-40B4-BE49-F238E27FC236}">
                <a16:creationId xmlns:a16="http://schemas.microsoft.com/office/drawing/2014/main" id="{D6356982-4551-C0C1-C5F8-79144C341AAB}"/>
              </a:ext>
            </a:extLst>
          </p:cNvPr>
          <p:cNvSpPr>
            <a:spLocks noGrp="1"/>
          </p:cNvSpPr>
          <p:nvPr>
            <p:ph type="dt" sz="quarter" idx="1"/>
          </p:nvPr>
        </p:nvSpPr>
        <p:spPr>
          <a:xfrm>
            <a:off x="3884613" y="0"/>
            <a:ext cx="2971800" cy="497364"/>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FD49719-F861-45D5-8537-308B9E80B0B0}" type="datetime1">
              <a:rPr lang="en-US" altLang="de-DE"/>
              <a:pPr>
                <a:defRPr/>
              </a:pPr>
              <a:t>10/16/2023</a:t>
            </a:fld>
            <a:endParaRPr lang="en-US" altLang="de-DE"/>
          </a:p>
        </p:txBody>
      </p:sp>
      <p:sp>
        <p:nvSpPr>
          <p:cNvPr id="4" name="Footer Placeholder 3">
            <a:extLst>
              <a:ext uri="{FF2B5EF4-FFF2-40B4-BE49-F238E27FC236}">
                <a16:creationId xmlns:a16="http://schemas.microsoft.com/office/drawing/2014/main" id="{1E6C51E9-9A4D-145E-4441-DF94CF12B32E}"/>
              </a:ext>
            </a:extLst>
          </p:cNvPr>
          <p:cNvSpPr>
            <a:spLocks noGrp="1"/>
          </p:cNvSpPr>
          <p:nvPr>
            <p:ph type="ftr" sz="quarter" idx="2"/>
          </p:nvPr>
        </p:nvSpPr>
        <p:spPr>
          <a:xfrm>
            <a:off x="0" y="9448185"/>
            <a:ext cx="2971800" cy="497364"/>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ltLang="de-DE"/>
          </a:p>
        </p:txBody>
      </p:sp>
      <p:sp>
        <p:nvSpPr>
          <p:cNvPr id="5" name="Slide Number Placeholder 4">
            <a:extLst>
              <a:ext uri="{FF2B5EF4-FFF2-40B4-BE49-F238E27FC236}">
                <a16:creationId xmlns:a16="http://schemas.microsoft.com/office/drawing/2014/main" id="{3288EF88-9129-1BE1-CF89-69F7B42DFA46}"/>
              </a:ext>
            </a:extLst>
          </p:cNvPr>
          <p:cNvSpPr>
            <a:spLocks noGrp="1"/>
          </p:cNvSpPr>
          <p:nvPr>
            <p:ph type="sldNum" sz="quarter" idx="3"/>
          </p:nvPr>
        </p:nvSpPr>
        <p:spPr>
          <a:xfrm>
            <a:off x="3884613" y="9448185"/>
            <a:ext cx="2971800" cy="49736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57FD671-C5BE-4A01-B814-E67A496B01DE}" type="slidenum">
              <a:rPr lang="en-US" altLang="de-DE"/>
              <a:pPr>
                <a:defRPr/>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C6FD9-9AF9-6179-B948-E8DB21A73BD1}"/>
              </a:ext>
            </a:extLst>
          </p:cNvPr>
          <p:cNvSpPr>
            <a:spLocks noGrp="1"/>
          </p:cNvSpPr>
          <p:nvPr>
            <p:ph type="hdr" sz="quarter"/>
          </p:nvPr>
        </p:nvSpPr>
        <p:spPr>
          <a:xfrm>
            <a:off x="0" y="0"/>
            <a:ext cx="2971800" cy="497364"/>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ltLang="de-DE"/>
          </a:p>
        </p:txBody>
      </p:sp>
      <p:sp>
        <p:nvSpPr>
          <p:cNvPr id="3" name="Date Placeholder 2">
            <a:extLst>
              <a:ext uri="{FF2B5EF4-FFF2-40B4-BE49-F238E27FC236}">
                <a16:creationId xmlns:a16="http://schemas.microsoft.com/office/drawing/2014/main" id="{BBA5B389-720A-995E-58DD-F9B25500E4A4}"/>
              </a:ext>
            </a:extLst>
          </p:cNvPr>
          <p:cNvSpPr>
            <a:spLocks noGrp="1"/>
          </p:cNvSpPr>
          <p:nvPr>
            <p:ph type="dt" idx="1"/>
          </p:nvPr>
        </p:nvSpPr>
        <p:spPr>
          <a:xfrm>
            <a:off x="3884613" y="0"/>
            <a:ext cx="2971800" cy="497364"/>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CAD5332D-9018-4AC4-AC57-7AE71DEAE14D}" type="datetime1">
              <a:rPr lang="en-US" altLang="de-DE"/>
              <a:pPr>
                <a:defRPr/>
              </a:pPr>
              <a:t>10/16/2023</a:t>
            </a:fld>
            <a:endParaRPr lang="en-US" altLang="de-DE"/>
          </a:p>
        </p:txBody>
      </p:sp>
      <p:sp>
        <p:nvSpPr>
          <p:cNvPr id="4" name="Slide Image Placeholder 3">
            <a:extLst>
              <a:ext uri="{FF2B5EF4-FFF2-40B4-BE49-F238E27FC236}">
                <a16:creationId xmlns:a16="http://schemas.microsoft.com/office/drawing/2014/main" id="{DB15BD05-E6A4-64FE-2F32-95404403F291}"/>
              </a:ext>
            </a:extLst>
          </p:cNvPr>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ltLang="de-DE" noProof="0"/>
          </a:p>
        </p:txBody>
      </p:sp>
      <p:sp>
        <p:nvSpPr>
          <p:cNvPr id="5" name="Notes Placeholder 4">
            <a:extLst>
              <a:ext uri="{FF2B5EF4-FFF2-40B4-BE49-F238E27FC236}">
                <a16:creationId xmlns:a16="http://schemas.microsoft.com/office/drawing/2014/main" id="{2295BE97-86B0-95C1-035D-C0216BDD459B}"/>
              </a:ext>
            </a:extLst>
          </p:cNvPr>
          <p:cNvSpPr>
            <a:spLocks noGrp="1"/>
          </p:cNvSpPr>
          <p:nvPr>
            <p:ph type="body" sz="quarter" idx="3"/>
          </p:nvPr>
        </p:nvSpPr>
        <p:spPr>
          <a:xfrm>
            <a:off x="685800" y="4724956"/>
            <a:ext cx="5486400" cy="4476274"/>
          </a:xfrm>
          <a:prstGeom prst="rect">
            <a:avLst/>
          </a:prstGeom>
        </p:spPr>
        <p:txBody>
          <a:bodyPr vert="horz" wrap="square" lIns="91440" tIns="45720" rIns="91440" bIns="45720" numCol="1" anchor="t" anchorCtr="0" compatLnSpc="1">
            <a:prstTxWarp prst="textNoShape">
              <a:avLst/>
            </a:prstTxWarp>
            <a:normAutofit/>
          </a:bodyPr>
          <a:lstStyle/>
          <a:p>
            <a:pPr lvl="0"/>
            <a:r>
              <a:rPr lang="de-DE" altLang="de-DE" noProof="0"/>
              <a:t>Click to edit Master text styles</a:t>
            </a:r>
          </a:p>
          <a:p>
            <a:pPr lvl="1"/>
            <a:r>
              <a:rPr lang="de-DE" altLang="de-DE" noProof="0"/>
              <a:t>Second level</a:t>
            </a:r>
          </a:p>
          <a:p>
            <a:pPr lvl="2"/>
            <a:r>
              <a:rPr lang="de-DE" altLang="de-DE" noProof="0"/>
              <a:t>Third level</a:t>
            </a:r>
          </a:p>
          <a:p>
            <a:pPr lvl="3"/>
            <a:r>
              <a:rPr lang="de-DE" altLang="de-DE" noProof="0"/>
              <a:t>Fourth level</a:t>
            </a:r>
          </a:p>
          <a:p>
            <a:pPr lvl="4"/>
            <a:r>
              <a:rPr lang="de-DE" altLang="de-DE" noProof="0"/>
              <a:t>Fifth level</a:t>
            </a:r>
            <a:endParaRPr lang="en-US" altLang="de-DE" noProof="0"/>
          </a:p>
        </p:txBody>
      </p:sp>
      <p:sp>
        <p:nvSpPr>
          <p:cNvPr id="6" name="Footer Placeholder 5">
            <a:extLst>
              <a:ext uri="{FF2B5EF4-FFF2-40B4-BE49-F238E27FC236}">
                <a16:creationId xmlns:a16="http://schemas.microsoft.com/office/drawing/2014/main" id="{D8DA6FA6-80AA-5042-C8AC-7AB6DE0BDBFC}"/>
              </a:ext>
            </a:extLst>
          </p:cNvPr>
          <p:cNvSpPr>
            <a:spLocks noGrp="1"/>
          </p:cNvSpPr>
          <p:nvPr>
            <p:ph type="ftr" sz="quarter" idx="4"/>
          </p:nvPr>
        </p:nvSpPr>
        <p:spPr>
          <a:xfrm>
            <a:off x="0" y="9448185"/>
            <a:ext cx="2971800" cy="497364"/>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ltLang="de-DE"/>
          </a:p>
        </p:txBody>
      </p:sp>
      <p:sp>
        <p:nvSpPr>
          <p:cNvPr id="7" name="Slide Number Placeholder 6">
            <a:extLst>
              <a:ext uri="{FF2B5EF4-FFF2-40B4-BE49-F238E27FC236}">
                <a16:creationId xmlns:a16="http://schemas.microsoft.com/office/drawing/2014/main" id="{F6AE7233-04DE-A11E-4EE0-F211F6E1BF3C}"/>
              </a:ext>
            </a:extLst>
          </p:cNvPr>
          <p:cNvSpPr>
            <a:spLocks noGrp="1"/>
          </p:cNvSpPr>
          <p:nvPr>
            <p:ph type="sldNum" sz="quarter" idx="5"/>
          </p:nvPr>
        </p:nvSpPr>
        <p:spPr>
          <a:xfrm>
            <a:off x="3884613" y="9448185"/>
            <a:ext cx="2971800" cy="49736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033ACD7-ABE0-4229-BC99-0081B9320B8D}"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DZ GS 2">
    <p:bg>
      <p:bgPr>
        <a:solidFill>
          <a:schemeClr val="bg1"/>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F1932A8E-C763-6783-53D3-DF323B56585D}"/>
              </a:ext>
            </a:extLst>
          </p:cNvPr>
          <p:cNvSpPr/>
          <p:nvPr userDrawn="1"/>
        </p:nvSpPr>
        <p:spPr>
          <a:xfrm>
            <a:off x="0" y="541338"/>
            <a:ext cx="9144000" cy="5859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de-DE" sz="1800">
              <a:solidFill>
                <a:srgbClr val="FFFFFF"/>
              </a:solidFill>
              <a:latin typeface="Calibri" panose="020F0502020204030204" pitchFamily="34" charset="0"/>
            </a:endParaRPr>
          </a:p>
        </p:txBody>
      </p:sp>
      <p:cxnSp>
        <p:nvCxnSpPr>
          <p:cNvPr id="4" name="Straight Connector 12">
            <a:extLst>
              <a:ext uri="{FF2B5EF4-FFF2-40B4-BE49-F238E27FC236}">
                <a16:creationId xmlns:a16="http://schemas.microsoft.com/office/drawing/2014/main" id="{901C84F3-2ABB-8C34-864B-8FB62FC1C4FE}"/>
              </a:ext>
            </a:extLst>
          </p:cNvPr>
          <p:cNvCxnSpPr/>
          <p:nvPr userDrawn="1"/>
        </p:nvCxnSpPr>
        <p:spPr>
          <a:xfrm>
            <a:off x="0" y="6399213"/>
            <a:ext cx="9144000" cy="1587"/>
          </a:xfrm>
          <a:prstGeom prst="line">
            <a:avLst/>
          </a:prstGeom>
          <a:ln w="12700" cap="flat" cmpd="sng" algn="ctr">
            <a:solidFill>
              <a:srgbClr val="FA68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6">
            <a:extLst>
              <a:ext uri="{FF2B5EF4-FFF2-40B4-BE49-F238E27FC236}">
                <a16:creationId xmlns:a16="http://schemas.microsoft.com/office/drawing/2014/main" id="{28064C32-3515-DF28-97C9-19F75B6B6979}"/>
              </a:ext>
            </a:extLst>
          </p:cNvPr>
          <p:cNvCxnSpPr/>
          <p:nvPr userDrawn="1"/>
        </p:nvCxnSpPr>
        <p:spPr>
          <a:xfrm>
            <a:off x="0" y="533400"/>
            <a:ext cx="9144000" cy="1588"/>
          </a:xfrm>
          <a:prstGeom prst="line">
            <a:avLst/>
          </a:prstGeom>
          <a:ln w="12700" cap="flat" cmpd="sng" algn="ctr">
            <a:solidFill>
              <a:schemeClr val="bg1">
                <a:alpha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28600" y="685800"/>
            <a:ext cx="8763000" cy="762001"/>
          </a:xfrm>
          <a:prstGeom prst="rect">
            <a:avLst/>
          </a:prstGeom>
          <a:noFill/>
          <a:ln w="76200" cmpd="tri">
            <a:noFill/>
          </a:ln>
        </p:spPr>
        <p:txBody>
          <a:bodyPr lIns="0" rIns="0"/>
          <a:lstStyle>
            <a:lvl1pPr algn="ctr">
              <a:defRPr b="1" baseline="0"/>
            </a:lvl1pPr>
          </a:lstStyle>
          <a:p>
            <a:r>
              <a:rPr lang="de-DE" dirty="0" err="1"/>
              <a:t>Click</a:t>
            </a:r>
            <a:r>
              <a:rPr lang="de-DE" dirty="0"/>
              <a:t> to </a:t>
            </a:r>
            <a:r>
              <a:rPr lang="de-DE" dirty="0" err="1"/>
              <a:t>edit</a:t>
            </a:r>
            <a:r>
              <a:rPr lang="de-DE" dirty="0"/>
              <a:t> Master title style</a:t>
            </a:r>
            <a:endParaRPr lang="en-US" dirty="0"/>
          </a:p>
        </p:txBody>
      </p:sp>
      <p:sp>
        <p:nvSpPr>
          <p:cNvPr id="7" name="Picture Placeholder 2"/>
          <p:cNvSpPr>
            <a:spLocks noGrp="1"/>
          </p:cNvSpPr>
          <p:nvPr>
            <p:ph type="pic" idx="10"/>
          </p:nvPr>
        </p:nvSpPr>
        <p:spPr>
          <a:xfrm>
            <a:off x="228600" y="2308227"/>
            <a:ext cx="8763000" cy="3863973"/>
          </a:xfrm>
          <a:prstGeom prst="rect">
            <a:avLst/>
          </a:prstGeom>
        </p:spPr>
        <p:txBody>
          <a:bodyPr lIns="0" tIns="0" rIns="0" bIns="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err="1"/>
              <a:t>Click</a:t>
            </a:r>
            <a:r>
              <a:rPr lang="de-DE" noProof="0" dirty="0"/>
              <a:t> </a:t>
            </a:r>
            <a:r>
              <a:rPr lang="de-DE" noProof="0" dirty="0" err="1"/>
              <a:t>icon</a:t>
            </a:r>
            <a:r>
              <a:rPr lang="de-DE" noProof="0" dirty="0"/>
              <a:t> to </a:t>
            </a:r>
            <a:r>
              <a:rPr lang="de-DE" noProof="0" dirty="0" err="1"/>
              <a:t>add</a:t>
            </a:r>
            <a:r>
              <a:rPr lang="de-DE" noProof="0" dirty="0"/>
              <a:t> </a:t>
            </a:r>
            <a:r>
              <a:rPr lang="de-DE" noProof="0" dirty="0" err="1"/>
              <a:t>picture</a:t>
            </a:r>
            <a:endParaRPr lang="en-US" noProof="0" dirty="0"/>
          </a:p>
        </p:txBody>
      </p:sp>
    </p:spTree>
    <p:extLst>
      <p:ext uri="{BB962C8B-B14F-4D97-AF65-F5344CB8AC3E}">
        <p14:creationId xmlns:p14="http://schemas.microsoft.com/office/powerpoint/2010/main" val="16445821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E392777F-4F96-68C2-FBFA-5F805A622805}"/>
              </a:ext>
            </a:extLst>
          </p:cNvPr>
          <p:cNvSpPr>
            <a:spLocks noGrp="1"/>
          </p:cNvSpPr>
          <p:nvPr>
            <p:ph type="dt" sz="half" idx="10"/>
          </p:nvPr>
        </p:nvSpPr>
        <p:spPr/>
        <p:txBody>
          <a:bodyPr/>
          <a:lstStyle>
            <a:lvl1pPr>
              <a:defRPr/>
            </a:lvl1pPr>
          </a:lstStyle>
          <a:p>
            <a:pPr>
              <a:defRPr/>
            </a:pPr>
            <a:fld id="{3BF55BAF-DCC9-4DDA-83D8-6EB558F53DFB}" type="datetimeFigureOut">
              <a:rPr lang="de-DE"/>
              <a:pPr>
                <a:defRPr/>
              </a:pPr>
              <a:t>16.10.2023</a:t>
            </a:fld>
            <a:endParaRPr lang="de-DE"/>
          </a:p>
        </p:txBody>
      </p:sp>
      <p:sp>
        <p:nvSpPr>
          <p:cNvPr id="4" name="Fußzeilenplatzhalter 4">
            <a:extLst>
              <a:ext uri="{FF2B5EF4-FFF2-40B4-BE49-F238E27FC236}">
                <a16:creationId xmlns:a16="http://schemas.microsoft.com/office/drawing/2014/main" id="{71B48262-7968-2C8F-903C-5651C059733E}"/>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BFDFE00C-D6DF-CB56-6037-42065AA16E91}"/>
              </a:ext>
            </a:extLst>
          </p:cNvPr>
          <p:cNvSpPr>
            <a:spLocks noGrp="1"/>
          </p:cNvSpPr>
          <p:nvPr>
            <p:ph type="sldNum" sz="quarter" idx="12"/>
          </p:nvPr>
        </p:nvSpPr>
        <p:spPr/>
        <p:txBody>
          <a:bodyPr/>
          <a:lstStyle>
            <a:lvl1pPr>
              <a:defRPr/>
            </a:lvl1pPr>
          </a:lstStyle>
          <a:p>
            <a:pPr>
              <a:defRPr/>
            </a:pPr>
            <a:fld id="{C8733F37-752E-4497-B640-3E50BA8CD0E9}" type="slidenum">
              <a:rPr lang="de-DE"/>
              <a:pPr>
                <a:defRPr/>
              </a:pPr>
              <a:t>‹Nr.›</a:t>
            </a:fld>
            <a:endParaRPr lang="de-DE"/>
          </a:p>
        </p:txBody>
      </p:sp>
    </p:spTree>
    <p:extLst>
      <p:ext uri="{BB962C8B-B14F-4D97-AF65-F5344CB8AC3E}">
        <p14:creationId xmlns:p14="http://schemas.microsoft.com/office/powerpoint/2010/main" val="358081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750D5F9-0275-CB6C-0AF7-593C78CA2064}"/>
              </a:ext>
            </a:extLst>
          </p:cNvPr>
          <p:cNvSpPr>
            <a:spLocks noGrp="1"/>
          </p:cNvSpPr>
          <p:nvPr>
            <p:ph type="dt" sz="half" idx="10"/>
          </p:nvPr>
        </p:nvSpPr>
        <p:spPr/>
        <p:txBody>
          <a:bodyPr/>
          <a:lstStyle>
            <a:lvl1pPr>
              <a:defRPr/>
            </a:lvl1pPr>
          </a:lstStyle>
          <a:p>
            <a:pPr>
              <a:defRPr/>
            </a:pPr>
            <a:fld id="{0165A32A-A980-481F-9F1C-384A5F120A0A}" type="datetimeFigureOut">
              <a:rPr lang="de-DE"/>
              <a:pPr>
                <a:defRPr/>
              </a:pPr>
              <a:t>16.10.2023</a:t>
            </a:fld>
            <a:endParaRPr lang="de-DE"/>
          </a:p>
        </p:txBody>
      </p:sp>
      <p:sp>
        <p:nvSpPr>
          <p:cNvPr id="3" name="Fußzeilenplatzhalter 4">
            <a:extLst>
              <a:ext uri="{FF2B5EF4-FFF2-40B4-BE49-F238E27FC236}">
                <a16:creationId xmlns:a16="http://schemas.microsoft.com/office/drawing/2014/main" id="{3298B48E-19FF-32C8-2A09-60C5762DC598}"/>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4A45EDC7-E975-18CC-E722-EEFDD010A698}"/>
              </a:ext>
            </a:extLst>
          </p:cNvPr>
          <p:cNvSpPr>
            <a:spLocks noGrp="1"/>
          </p:cNvSpPr>
          <p:nvPr>
            <p:ph type="sldNum" sz="quarter" idx="12"/>
          </p:nvPr>
        </p:nvSpPr>
        <p:spPr/>
        <p:txBody>
          <a:bodyPr/>
          <a:lstStyle>
            <a:lvl1pPr>
              <a:defRPr/>
            </a:lvl1pPr>
          </a:lstStyle>
          <a:p>
            <a:pPr>
              <a:defRPr/>
            </a:pPr>
            <a:fld id="{1F9A70F4-1C15-47FA-8CCB-844D49C846D5}" type="slidenum">
              <a:rPr lang="de-DE"/>
              <a:pPr>
                <a:defRPr/>
              </a:pPr>
              <a:t>‹Nr.›</a:t>
            </a:fld>
            <a:endParaRPr lang="de-DE"/>
          </a:p>
        </p:txBody>
      </p:sp>
    </p:spTree>
    <p:extLst>
      <p:ext uri="{BB962C8B-B14F-4D97-AF65-F5344CB8AC3E}">
        <p14:creationId xmlns:p14="http://schemas.microsoft.com/office/powerpoint/2010/main" val="314597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239CF7D8-3E1F-A068-6F03-94338DA67854}"/>
              </a:ext>
            </a:extLst>
          </p:cNvPr>
          <p:cNvSpPr>
            <a:spLocks noGrp="1"/>
          </p:cNvSpPr>
          <p:nvPr>
            <p:ph type="dt" sz="half" idx="10"/>
          </p:nvPr>
        </p:nvSpPr>
        <p:spPr/>
        <p:txBody>
          <a:bodyPr/>
          <a:lstStyle>
            <a:lvl1pPr>
              <a:defRPr/>
            </a:lvl1pPr>
          </a:lstStyle>
          <a:p>
            <a:pPr>
              <a:defRPr/>
            </a:pPr>
            <a:fld id="{3401892B-3BF5-4C5E-ABF6-656221A22D39}" type="datetimeFigureOut">
              <a:rPr lang="de-DE"/>
              <a:pPr>
                <a:defRPr/>
              </a:pPr>
              <a:t>16.10.2023</a:t>
            </a:fld>
            <a:endParaRPr lang="de-DE"/>
          </a:p>
        </p:txBody>
      </p:sp>
      <p:sp>
        <p:nvSpPr>
          <p:cNvPr id="6" name="Fußzeilenplatzhalter 4">
            <a:extLst>
              <a:ext uri="{FF2B5EF4-FFF2-40B4-BE49-F238E27FC236}">
                <a16:creationId xmlns:a16="http://schemas.microsoft.com/office/drawing/2014/main" id="{DADB6BE0-C2F5-B555-4EC8-78DB11B4FCC4}"/>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4EDE4B94-FEF7-3A42-D8B4-804A525A029D}"/>
              </a:ext>
            </a:extLst>
          </p:cNvPr>
          <p:cNvSpPr>
            <a:spLocks noGrp="1"/>
          </p:cNvSpPr>
          <p:nvPr>
            <p:ph type="sldNum" sz="quarter" idx="12"/>
          </p:nvPr>
        </p:nvSpPr>
        <p:spPr/>
        <p:txBody>
          <a:bodyPr/>
          <a:lstStyle>
            <a:lvl1pPr>
              <a:defRPr/>
            </a:lvl1pPr>
          </a:lstStyle>
          <a:p>
            <a:pPr>
              <a:defRPr/>
            </a:pPr>
            <a:fld id="{F557E37A-A425-450D-AEC3-35EA2F031DF6}" type="slidenum">
              <a:rPr lang="de-DE"/>
              <a:pPr>
                <a:defRPr/>
              </a:pPr>
              <a:t>‹Nr.›</a:t>
            </a:fld>
            <a:endParaRPr lang="de-DE"/>
          </a:p>
        </p:txBody>
      </p:sp>
    </p:spTree>
    <p:extLst>
      <p:ext uri="{BB962C8B-B14F-4D97-AF65-F5344CB8AC3E}">
        <p14:creationId xmlns:p14="http://schemas.microsoft.com/office/powerpoint/2010/main" val="113072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D89F814A-9C48-4779-9AC9-18777D4D3A67}"/>
              </a:ext>
            </a:extLst>
          </p:cNvPr>
          <p:cNvSpPr>
            <a:spLocks noGrp="1"/>
          </p:cNvSpPr>
          <p:nvPr>
            <p:ph type="dt" sz="half" idx="10"/>
          </p:nvPr>
        </p:nvSpPr>
        <p:spPr/>
        <p:txBody>
          <a:bodyPr/>
          <a:lstStyle>
            <a:lvl1pPr>
              <a:defRPr/>
            </a:lvl1pPr>
          </a:lstStyle>
          <a:p>
            <a:pPr>
              <a:defRPr/>
            </a:pPr>
            <a:fld id="{AC17B4C9-93C2-4C43-B8FF-D4C2D8D6C3D4}" type="datetimeFigureOut">
              <a:rPr lang="de-DE"/>
              <a:pPr>
                <a:defRPr/>
              </a:pPr>
              <a:t>16.10.2023</a:t>
            </a:fld>
            <a:endParaRPr lang="de-DE"/>
          </a:p>
        </p:txBody>
      </p:sp>
      <p:sp>
        <p:nvSpPr>
          <p:cNvPr id="6" name="Fußzeilenplatzhalter 4">
            <a:extLst>
              <a:ext uri="{FF2B5EF4-FFF2-40B4-BE49-F238E27FC236}">
                <a16:creationId xmlns:a16="http://schemas.microsoft.com/office/drawing/2014/main" id="{C96C0515-2313-1987-B8EF-B5EBB386B783}"/>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2E8EE96-FCB8-9D73-EB60-D306CA40C399}"/>
              </a:ext>
            </a:extLst>
          </p:cNvPr>
          <p:cNvSpPr>
            <a:spLocks noGrp="1"/>
          </p:cNvSpPr>
          <p:nvPr>
            <p:ph type="sldNum" sz="quarter" idx="12"/>
          </p:nvPr>
        </p:nvSpPr>
        <p:spPr/>
        <p:txBody>
          <a:bodyPr/>
          <a:lstStyle>
            <a:lvl1pPr>
              <a:defRPr/>
            </a:lvl1pPr>
          </a:lstStyle>
          <a:p>
            <a:pPr>
              <a:defRPr/>
            </a:pPr>
            <a:fld id="{C03442D8-29F8-4EDF-806A-95ED1B89C6FC}" type="slidenum">
              <a:rPr lang="de-DE"/>
              <a:pPr>
                <a:defRPr/>
              </a:pPr>
              <a:t>‹Nr.›</a:t>
            </a:fld>
            <a:endParaRPr lang="de-DE"/>
          </a:p>
        </p:txBody>
      </p:sp>
    </p:spTree>
    <p:extLst>
      <p:ext uri="{BB962C8B-B14F-4D97-AF65-F5344CB8AC3E}">
        <p14:creationId xmlns:p14="http://schemas.microsoft.com/office/powerpoint/2010/main" val="207440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103346-8266-E603-F154-99CE016F1363}"/>
              </a:ext>
            </a:extLst>
          </p:cNvPr>
          <p:cNvSpPr>
            <a:spLocks noGrp="1"/>
          </p:cNvSpPr>
          <p:nvPr>
            <p:ph type="dt" sz="half" idx="10"/>
          </p:nvPr>
        </p:nvSpPr>
        <p:spPr/>
        <p:txBody>
          <a:bodyPr/>
          <a:lstStyle>
            <a:lvl1pPr>
              <a:defRPr/>
            </a:lvl1pPr>
          </a:lstStyle>
          <a:p>
            <a:pPr>
              <a:defRPr/>
            </a:pPr>
            <a:fld id="{EC94D6A3-AB81-4AED-AB61-A4E7DF8519C7}" type="datetimeFigureOut">
              <a:rPr lang="de-DE"/>
              <a:pPr>
                <a:defRPr/>
              </a:pPr>
              <a:t>16.10.2023</a:t>
            </a:fld>
            <a:endParaRPr lang="de-DE"/>
          </a:p>
        </p:txBody>
      </p:sp>
      <p:sp>
        <p:nvSpPr>
          <p:cNvPr id="5" name="Fußzeilenplatzhalter 4">
            <a:extLst>
              <a:ext uri="{FF2B5EF4-FFF2-40B4-BE49-F238E27FC236}">
                <a16:creationId xmlns:a16="http://schemas.microsoft.com/office/drawing/2014/main" id="{343E1C08-D032-7CD6-EC1C-287F8981180A}"/>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A9BF037E-9698-78F1-94D1-993894418BB1}"/>
              </a:ext>
            </a:extLst>
          </p:cNvPr>
          <p:cNvSpPr>
            <a:spLocks noGrp="1"/>
          </p:cNvSpPr>
          <p:nvPr>
            <p:ph type="sldNum" sz="quarter" idx="12"/>
          </p:nvPr>
        </p:nvSpPr>
        <p:spPr/>
        <p:txBody>
          <a:bodyPr/>
          <a:lstStyle>
            <a:lvl1pPr>
              <a:defRPr/>
            </a:lvl1pPr>
          </a:lstStyle>
          <a:p>
            <a:pPr>
              <a:defRPr/>
            </a:pPr>
            <a:fld id="{41371337-6CB2-4C2E-A866-868AF75E9BF7}" type="slidenum">
              <a:rPr lang="de-DE"/>
              <a:pPr>
                <a:defRPr/>
              </a:pPr>
              <a:t>‹Nr.›</a:t>
            </a:fld>
            <a:endParaRPr lang="de-DE"/>
          </a:p>
        </p:txBody>
      </p:sp>
    </p:spTree>
    <p:extLst>
      <p:ext uri="{BB962C8B-B14F-4D97-AF65-F5344CB8AC3E}">
        <p14:creationId xmlns:p14="http://schemas.microsoft.com/office/powerpoint/2010/main" val="74730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51117E-CC30-F4BB-2BEF-C92DFF2EBA76}"/>
              </a:ext>
            </a:extLst>
          </p:cNvPr>
          <p:cNvSpPr>
            <a:spLocks noGrp="1"/>
          </p:cNvSpPr>
          <p:nvPr>
            <p:ph type="dt" sz="half" idx="10"/>
          </p:nvPr>
        </p:nvSpPr>
        <p:spPr/>
        <p:txBody>
          <a:bodyPr/>
          <a:lstStyle>
            <a:lvl1pPr>
              <a:defRPr/>
            </a:lvl1pPr>
          </a:lstStyle>
          <a:p>
            <a:pPr>
              <a:defRPr/>
            </a:pPr>
            <a:fld id="{C4D0DB98-159D-44B6-8AAA-D79E7FC66249}" type="datetimeFigureOut">
              <a:rPr lang="de-DE"/>
              <a:pPr>
                <a:defRPr/>
              </a:pPr>
              <a:t>16.10.2023</a:t>
            </a:fld>
            <a:endParaRPr lang="de-DE"/>
          </a:p>
        </p:txBody>
      </p:sp>
      <p:sp>
        <p:nvSpPr>
          <p:cNvPr id="5" name="Fußzeilenplatzhalter 4">
            <a:extLst>
              <a:ext uri="{FF2B5EF4-FFF2-40B4-BE49-F238E27FC236}">
                <a16:creationId xmlns:a16="http://schemas.microsoft.com/office/drawing/2014/main" id="{9108C942-C259-73B4-D8F5-970B85DB94DB}"/>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892E9BF5-398B-0E63-09F5-DC1724CE0170}"/>
              </a:ext>
            </a:extLst>
          </p:cNvPr>
          <p:cNvSpPr>
            <a:spLocks noGrp="1"/>
          </p:cNvSpPr>
          <p:nvPr>
            <p:ph type="sldNum" sz="quarter" idx="12"/>
          </p:nvPr>
        </p:nvSpPr>
        <p:spPr/>
        <p:txBody>
          <a:bodyPr/>
          <a:lstStyle>
            <a:lvl1pPr>
              <a:defRPr/>
            </a:lvl1pPr>
          </a:lstStyle>
          <a:p>
            <a:pPr>
              <a:defRPr/>
            </a:pPr>
            <a:fld id="{2DBC11E2-9A13-455C-8708-B29198986D2C}" type="slidenum">
              <a:rPr lang="de-DE"/>
              <a:pPr>
                <a:defRPr/>
              </a:pPr>
              <a:t>‹Nr.›</a:t>
            </a:fld>
            <a:endParaRPr lang="de-DE"/>
          </a:p>
        </p:txBody>
      </p:sp>
    </p:spTree>
    <p:extLst>
      <p:ext uri="{BB962C8B-B14F-4D97-AF65-F5344CB8AC3E}">
        <p14:creationId xmlns:p14="http://schemas.microsoft.com/office/powerpoint/2010/main" val="312985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27C7110-0163-2959-5543-450F253DD054}"/>
              </a:ext>
            </a:extLst>
          </p:cNvPr>
          <p:cNvSpPr>
            <a:spLocks noGrp="1"/>
          </p:cNvSpPr>
          <p:nvPr>
            <p:ph type="dt" sz="half" idx="10"/>
          </p:nvPr>
        </p:nvSpPr>
        <p:spPr/>
        <p:txBody>
          <a:bodyPr/>
          <a:lstStyle>
            <a:lvl1pPr>
              <a:defRPr/>
            </a:lvl1pPr>
          </a:lstStyle>
          <a:p>
            <a:pPr>
              <a:defRPr/>
            </a:pPr>
            <a:fld id="{9BE5F80E-FCE6-487C-BAF8-A7F8A6B0623A}" type="datetimeFigureOut">
              <a:rPr lang="de-DE"/>
              <a:pPr>
                <a:defRPr/>
              </a:pPr>
              <a:t>16.10.2023</a:t>
            </a:fld>
            <a:endParaRPr lang="de-DE"/>
          </a:p>
        </p:txBody>
      </p:sp>
      <p:sp>
        <p:nvSpPr>
          <p:cNvPr id="5" name="Fußzeilenplatzhalter 4">
            <a:extLst>
              <a:ext uri="{FF2B5EF4-FFF2-40B4-BE49-F238E27FC236}">
                <a16:creationId xmlns:a16="http://schemas.microsoft.com/office/drawing/2014/main" id="{D64A98E2-B525-EA4D-9A6C-15A65556D86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85D5840B-8085-1D70-DCEE-EB6AD91F33BC}"/>
              </a:ext>
            </a:extLst>
          </p:cNvPr>
          <p:cNvSpPr>
            <a:spLocks noGrp="1"/>
          </p:cNvSpPr>
          <p:nvPr>
            <p:ph type="sldNum" sz="quarter" idx="12"/>
          </p:nvPr>
        </p:nvSpPr>
        <p:spPr/>
        <p:txBody>
          <a:bodyPr/>
          <a:lstStyle>
            <a:lvl1pPr>
              <a:defRPr/>
            </a:lvl1pPr>
          </a:lstStyle>
          <a:p>
            <a:pPr>
              <a:defRPr/>
            </a:pPr>
            <a:fld id="{D52408B8-0417-474E-89A4-D03534369B5C}" type="slidenum">
              <a:rPr lang="de-DE"/>
              <a:pPr>
                <a:defRPr/>
              </a:pPr>
              <a:t>‹Nr.›</a:t>
            </a:fld>
            <a:endParaRPr lang="de-DE"/>
          </a:p>
        </p:txBody>
      </p:sp>
    </p:spTree>
    <p:extLst>
      <p:ext uri="{BB962C8B-B14F-4D97-AF65-F5344CB8AC3E}">
        <p14:creationId xmlns:p14="http://schemas.microsoft.com/office/powerpoint/2010/main" val="33609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AA62559-899B-6C05-BB01-55A85177B87D}"/>
              </a:ext>
            </a:extLst>
          </p:cNvPr>
          <p:cNvSpPr>
            <a:spLocks noGrp="1"/>
          </p:cNvSpPr>
          <p:nvPr>
            <p:ph type="dt" sz="half" idx="10"/>
          </p:nvPr>
        </p:nvSpPr>
        <p:spPr/>
        <p:txBody>
          <a:bodyPr/>
          <a:lstStyle>
            <a:lvl1pPr>
              <a:defRPr/>
            </a:lvl1pPr>
          </a:lstStyle>
          <a:p>
            <a:pPr>
              <a:defRPr/>
            </a:pPr>
            <a:fld id="{8A74F345-2CD5-4DA1-8D5A-2D398E1D4864}" type="datetimeFigureOut">
              <a:rPr lang="de-DE"/>
              <a:pPr>
                <a:defRPr/>
              </a:pPr>
              <a:t>16.10.2023</a:t>
            </a:fld>
            <a:endParaRPr lang="de-DE"/>
          </a:p>
        </p:txBody>
      </p:sp>
      <p:sp>
        <p:nvSpPr>
          <p:cNvPr id="5" name="Fußzeilenplatzhalter 4">
            <a:extLst>
              <a:ext uri="{FF2B5EF4-FFF2-40B4-BE49-F238E27FC236}">
                <a16:creationId xmlns:a16="http://schemas.microsoft.com/office/drawing/2014/main" id="{D938C1D1-B9BA-81F0-10D8-C77FFA466E67}"/>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45398A04-4ECD-53C4-1090-9B9E008AB703}"/>
              </a:ext>
            </a:extLst>
          </p:cNvPr>
          <p:cNvSpPr>
            <a:spLocks noGrp="1"/>
          </p:cNvSpPr>
          <p:nvPr>
            <p:ph type="sldNum" sz="quarter" idx="12"/>
          </p:nvPr>
        </p:nvSpPr>
        <p:spPr/>
        <p:txBody>
          <a:bodyPr/>
          <a:lstStyle>
            <a:lvl1pPr>
              <a:defRPr/>
            </a:lvl1pPr>
          </a:lstStyle>
          <a:p>
            <a:pPr>
              <a:defRPr/>
            </a:pPr>
            <a:fld id="{99EE9555-4344-43DF-9A87-30BC43E011D2}" type="slidenum">
              <a:rPr lang="de-DE"/>
              <a:pPr>
                <a:defRPr/>
              </a:pPr>
              <a:t>‹Nr.›</a:t>
            </a:fld>
            <a:endParaRPr lang="de-DE"/>
          </a:p>
        </p:txBody>
      </p:sp>
    </p:spTree>
    <p:extLst>
      <p:ext uri="{BB962C8B-B14F-4D97-AF65-F5344CB8AC3E}">
        <p14:creationId xmlns:p14="http://schemas.microsoft.com/office/powerpoint/2010/main" val="88191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80CCDE2-6F58-4A00-4E9B-8F0D3FB6B11D}"/>
              </a:ext>
            </a:extLst>
          </p:cNvPr>
          <p:cNvSpPr>
            <a:spLocks noGrp="1"/>
          </p:cNvSpPr>
          <p:nvPr>
            <p:ph type="dt" sz="half" idx="10"/>
          </p:nvPr>
        </p:nvSpPr>
        <p:spPr/>
        <p:txBody>
          <a:bodyPr/>
          <a:lstStyle>
            <a:lvl1pPr>
              <a:defRPr/>
            </a:lvl1pPr>
          </a:lstStyle>
          <a:p>
            <a:pPr>
              <a:defRPr/>
            </a:pPr>
            <a:fld id="{0F49BB0D-5706-4B30-9AAF-8274672CCE79}" type="datetimeFigureOut">
              <a:rPr lang="de-DE"/>
              <a:pPr>
                <a:defRPr/>
              </a:pPr>
              <a:t>16.10.2023</a:t>
            </a:fld>
            <a:endParaRPr lang="de-DE"/>
          </a:p>
        </p:txBody>
      </p:sp>
      <p:sp>
        <p:nvSpPr>
          <p:cNvPr id="5" name="Fußzeilenplatzhalter 4">
            <a:extLst>
              <a:ext uri="{FF2B5EF4-FFF2-40B4-BE49-F238E27FC236}">
                <a16:creationId xmlns:a16="http://schemas.microsoft.com/office/drawing/2014/main" id="{866DF468-1A72-DC80-195C-78C687F82D2C}"/>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B496F4FE-A4E4-B6AD-A9A4-308F3CB44058}"/>
              </a:ext>
            </a:extLst>
          </p:cNvPr>
          <p:cNvSpPr>
            <a:spLocks noGrp="1"/>
          </p:cNvSpPr>
          <p:nvPr>
            <p:ph type="sldNum" sz="quarter" idx="12"/>
          </p:nvPr>
        </p:nvSpPr>
        <p:spPr/>
        <p:txBody>
          <a:bodyPr/>
          <a:lstStyle>
            <a:lvl1pPr>
              <a:defRPr/>
            </a:lvl1pPr>
          </a:lstStyle>
          <a:p>
            <a:pPr>
              <a:defRPr/>
            </a:pPr>
            <a:fld id="{8B23A953-CF29-43CA-AF5D-D10214E6594A}" type="slidenum">
              <a:rPr lang="de-DE"/>
              <a:pPr>
                <a:defRPr/>
              </a:pPr>
              <a:t>‹Nr.›</a:t>
            </a:fld>
            <a:endParaRPr lang="de-DE"/>
          </a:p>
        </p:txBody>
      </p:sp>
    </p:spTree>
    <p:extLst>
      <p:ext uri="{BB962C8B-B14F-4D97-AF65-F5344CB8AC3E}">
        <p14:creationId xmlns:p14="http://schemas.microsoft.com/office/powerpoint/2010/main" val="210708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8B6098CD-9859-6F3C-36B3-3E8E98AEBC72}"/>
              </a:ext>
            </a:extLst>
          </p:cNvPr>
          <p:cNvSpPr>
            <a:spLocks noGrp="1"/>
          </p:cNvSpPr>
          <p:nvPr>
            <p:ph type="dt" sz="half" idx="10"/>
          </p:nvPr>
        </p:nvSpPr>
        <p:spPr/>
        <p:txBody>
          <a:bodyPr/>
          <a:lstStyle>
            <a:lvl1pPr>
              <a:defRPr/>
            </a:lvl1pPr>
          </a:lstStyle>
          <a:p>
            <a:pPr>
              <a:defRPr/>
            </a:pPr>
            <a:fld id="{02D7D6A3-33EF-42E3-85F1-43821BE516B9}" type="datetimeFigureOut">
              <a:rPr lang="de-DE"/>
              <a:pPr>
                <a:defRPr/>
              </a:pPr>
              <a:t>16.10.2023</a:t>
            </a:fld>
            <a:endParaRPr lang="de-DE"/>
          </a:p>
        </p:txBody>
      </p:sp>
      <p:sp>
        <p:nvSpPr>
          <p:cNvPr id="6" name="Fußzeilenplatzhalter 4">
            <a:extLst>
              <a:ext uri="{FF2B5EF4-FFF2-40B4-BE49-F238E27FC236}">
                <a16:creationId xmlns:a16="http://schemas.microsoft.com/office/drawing/2014/main" id="{8DE27CFB-8943-BE2B-5303-11970B7B334C}"/>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39E79847-35A9-DAE4-88F9-3AC0E44DC209}"/>
              </a:ext>
            </a:extLst>
          </p:cNvPr>
          <p:cNvSpPr>
            <a:spLocks noGrp="1"/>
          </p:cNvSpPr>
          <p:nvPr>
            <p:ph type="sldNum" sz="quarter" idx="12"/>
          </p:nvPr>
        </p:nvSpPr>
        <p:spPr/>
        <p:txBody>
          <a:bodyPr/>
          <a:lstStyle>
            <a:lvl1pPr>
              <a:defRPr/>
            </a:lvl1pPr>
          </a:lstStyle>
          <a:p>
            <a:pPr>
              <a:defRPr/>
            </a:pPr>
            <a:fld id="{5F219AAD-2FAD-4D82-861D-C55F1570C002}" type="slidenum">
              <a:rPr lang="de-DE"/>
              <a:pPr>
                <a:defRPr/>
              </a:pPr>
              <a:t>‹Nr.›</a:t>
            </a:fld>
            <a:endParaRPr lang="de-DE"/>
          </a:p>
        </p:txBody>
      </p:sp>
    </p:spTree>
    <p:extLst>
      <p:ext uri="{BB962C8B-B14F-4D97-AF65-F5344CB8AC3E}">
        <p14:creationId xmlns:p14="http://schemas.microsoft.com/office/powerpoint/2010/main" val="35383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228600" y="685800"/>
            <a:ext cx="8763000" cy="914401"/>
          </a:xfrm>
          <a:prstGeom prst="rect">
            <a:avLst/>
          </a:prstGeom>
          <a:noFill/>
          <a:ln w="76200" cmpd="sng">
            <a:noFill/>
          </a:ln>
        </p:spPr>
        <p:txBody>
          <a:bodyPr wrap="square" lIns="0" rIns="0"/>
          <a:lstStyle>
            <a:lvl1pPr algn="l">
              <a:defRPr b="1" baseline="0"/>
            </a:lvl1pPr>
          </a:lstStyle>
          <a:p>
            <a:r>
              <a:rPr lang="de-DE" dirty="0" err="1"/>
              <a:t>Click</a:t>
            </a:r>
            <a:r>
              <a:rPr lang="de-DE" dirty="0"/>
              <a:t> to </a:t>
            </a:r>
            <a:r>
              <a:rPr lang="de-DE" dirty="0" err="1"/>
              <a:t>edit</a:t>
            </a:r>
            <a:r>
              <a:rPr lang="de-DE" dirty="0"/>
              <a:t> Master title style</a:t>
            </a:r>
            <a:endParaRPr lang="en-US" dirty="0"/>
          </a:p>
        </p:txBody>
      </p:sp>
      <p:sp>
        <p:nvSpPr>
          <p:cNvPr id="9" name="Content Placeholder 2"/>
          <p:cNvSpPr>
            <a:spLocks noGrp="1"/>
          </p:cNvSpPr>
          <p:nvPr>
            <p:ph sz="half" idx="10"/>
          </p:nvPr>
        </p:nvSpPr>
        <p:spPr>
          <a:xfrm>
            <a:off x="228600" y="1600201"/>
            <a:ext cx="8763000" cy="4648199"/>
          </a:xfrm>
          <a:prstGeom prst="rect">
            <a:avLst/>
          </a:prstGeom>
          <a:ln>
            <a:noFill/>
          </a:ln>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err="1"/>
              <a:t>Click</a:t>
            </a:r>
            <a:r>
              <a:rPr lang="de-DE" dirty="0"/>
              <a:t> to </a:t>
            </a:r>
            <a:r>
              <a:rPr lang="de-DE" dirty="0" err="1"/>
              <a:t>edit</a:t>
            </a:r>
            <a:r>
              <a:rPr lang="de-DE" dirty="0"/>
              <a:t> Master text </a:t>
            </a:r>
            <a:r>
              <a:rPr lang="de-DE" dirty="0" err="1"/>
              <a:t>styles</a:t>
            </a:r>
            <a:endParaRPr lang="de-DE" dirty="0"/>
          </a:p>
          <a:p>
            <a:pPr lvl="1"/>
            <a:r>
              <a:rPr lang="de-DE" dirty="0"/>
              <a:t>Second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97434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FADC4E8F-D492-66B3-AAD9-5EC60C7F8C6B}"/>
              </a:ext>
            </a:extLst>
          </p:cNvPr>
          <p:cNvSpPr>
            <a:spLocks noGrp="1"/>
          </p:cNvSpPr>
          <p:nvPr>
            <p:ph type="dt" sz="half" idx="10"/>
          </p:nvPr>
        </p:nvSpPr>
        <p:spPr/>
        <p:txBody>
          <a:bodyPr/>
          <a:lstStyle>
            <a:lvl1pPr>
              <a:defRPr/>
            </a:lvl1pPr>
          </a:lstStyle>
          <a:p>
            <a:pPr>
              <a:defRPr/>
            </a:pPr>
            <a:fld id="{B5C3BD3B-B801-444F-A5C7-D9D940FBA484}" type="datetimeFigureOut">
              <a:rPr lang="de-DE"/>
              <a:pPr>
                <a:defRPr/>
              </a:pPr>
              <a:t>16.10.2023</a:t>
            </a:fld>
            <a:endParaRPr lang="de-DE"/>
          </a:p>
        </p:txBody>
      </p:sp>
      <p:sp>
        <p:nvSpPr>
          <p:cNvPr id="8" name="Fußzeilenplatzhalter 4">
            <a:extLst>
              <a:ext uri="{FF2B5EF4-FFF2-40B4-BE49-F238E27FC236}">
                <a16:creationId xmlns:a16="http://schemas.microsoft.com/office/drawing/2014/main" id="{E7CC47C1-6A34-6A75-968D-AA8ACDEF6D00}"/>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2BC1D47C-1E6F-353E-3FF2-B03962FFD959}"/>
              </a:ext>
            </a:extLst>
          </p:cNvPr>
          <p:cNvSpPr>
            <a:spLocks noGrp="1"/>
          </p:cNvSpPr>
          <p:nvPr>
            <p:ph type="sldNum" sz="quarter" idx="12"/>
          </p:nvPr>
        </p:nvSpPr>
        <p:spPr/>
        <p:txBody>
          <a:bodyPr/>
          <a:lstStyle>
            <a:lvl1pPr>
              <a:defRPr/>
            </a:lvl1pPr>
          </a:lstStyle>
          <a:p>
            <a:pPr>
              <a:defRPr/>
            </a:pPr>
            <a:fld id="{8EFA6723-41CB-4086-8837-C0B7E3E7E568}" type="slidenum">
              <a:rPr lang="de-DE"/>
              <a:pPr>
                <a:defRPr/>
              </a:pPr>
              <a:t>‹Nr.›</a:t>
            </a:fld>
            <a:endParaRPr lang="de-DE"/>
          </a:p>
        </p:txBody>
      </p:sp>
    </p:spTree>
    <p:extLst>
      <p:ext uri="{BB962C8B-B14F-4D97-AF65-F5344CB8AC3E}">
        <p14:creationId xmlns:p14="http://schemas.microsoft.com/office/powerpoint/2010/main" val="3356837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C0C16F74-7388-744A-85AE-2A32B31D8225}"/>
              </a:ext>
            </a:extLst>
          </p:cNvPr>
          <p:cNvSpPr>
            <a:spLocks noGrp="1"/>
          </p:cNvSpPr>
          <p:nvPr>
            <p:ph type="dt" sz="half" idx="10"/>
          </p:nvPr>
        </p:nvSpPr>
        <p:spPr/>
        <p:txBody>
          <a:bodyPr/>
          <a:lstStyle>
            <a:lvl1pPr>
              <a:defRPr/>
            </a:lvl1pPr>
          </a:lstStyle>
          <a:p>
            <a:pPr>
              <a:defRPr/>
            </a:pPr>
            <a:fld id="{4D4D3378-D757-4B77-9989-9C09F7EF77A7}" type="datetimeFigureOut">
              <a:rPr lang="de-DE"/>
              <a:pPr>
                <a:defRPr/>
              </a:pPr>
              <a:t>16.10.2023</a:t>
            </a:fld>
            <a:endParaRPr lang="de-DE"/>
          </a:p>
        </p:txBody>
      </p:sp>
      <p:sp>
        <p:nvSpPr>
          <p:cNvPr id="4" name="Fußzeilenplatzhalter 4">
            <a:extLst>
              <a:ext uri="{FF2B5EF4-FFF2-40B4-BE49-F238E27FC236}">
                <a16:creationId xmlns:a16="http://schemas.microsoft.com/office/drawing/2014/main" id="{722DC22F-C5CB-22D4-7875-8A8656A024E8}"/>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15EB75B4-0540-1221-FB0F-01309A8C8D41}"/>
              </a:ext>
            </a:extLst>
          </p:cNvPr>
          <p:cNvSpPr>
            <a:spLocks noGrp="1"/>
          </p:cNvSpPr>
          <p:nvPr>
            <p:ph type="sldNum" sz="quarter" idx="12"/>
          </p:nvPr>
        </p:nvSpPr>
        <p:spPr/>
        <p:txBody>
          <a:bodyPr/>
          <a:lstStyle>
            <a:lvl1pPr>
              <a:defRPr/>
            </a:lvl1pPr>
          </a:lstStyle>
          <a:p>
            <a:pPr>
              <a:defRPr/>
            </a:pPr>
            <a:fld id="{62F3462F-1AAD-46F1-9F6C-063F884A4C7A}" type="slidenum">
              <a:rPr lang="de-DE"/>
              <a:pPr>
                <a:defRPr/>
              </a:pPr>
              <a:t>‹Nr.›</a:t>
            </a:fld>
            <a:endParaRPr lang="de-DE"/>
          </a:p>
        </p:txBody>
      </p:sp>
    </p:spTree>
    <p:extLst>
      <p:ext uri="{BB962C8B-B14F-4D97-AF65-F5344CB8AC3E}">
        <p14:creationId xmlns:p14="http://schemas.microsoft.com/office/powerpoint/2010/main" val="351472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DDB717A6-C579-61BC-4B4B-D789852F6EB7}"/>
              </a:ext>
            </a:extLst>
          </p:cNvPr>
          <p:cNvSpPr>
            <a:spLocks noGrp="1"/>
          </p:cNvSpPr>
          <p:nvPr>
            <p:ph type="dt" sz="half" idx="10"/>
          </p:nvPr>
        </p:nvSpPr>
        <p:spPr/>
        <p:txBody>
          <a:bodyPr/>
          <a:lstStyle>
            <a:lvl1pPr>
              <a:defRPr/>
            </a:lvl1pPr>
          </a:lstStyle>
          <a:p>
            <a:pPr>
              <a:defRPr/>
            </a:pPr>
            <a:fld id="{7C1D19C6-2F32-4742-8C0A-CB64C765188B}" type="datetimeFigureOut">
              <a:rPr lang="de-DE"/>
              <a:pPr>
                <a:defRPr/>
              </a:pPr>
              <a:t>16.10.2023</a:t>
            </a:fld>
            <a:endParaRPr lang="de-DE"/>
          </a:p>
        </p:txBody>
      </p:sp>
      <p:sp>
        <p:nvSpPr>
          <p:cNvPr id="3" name="Fußzeilenplatzhalter 4">
            <a:extLst>
              <a:ext uri="{FF2B5EF4-FFF2-40B4-BE49-F238E27FC236}">
                <a16:creationId xmlns:a16="http://schemas.microsoft.com/office/drawing/2014/main" id="{8C7774E5-A6A1-C4B1-56CE-85BD5B262AEC}"/>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541BEA2D-AB36-3BE1-4F47-32B8D2A4E831}"/>
              </a:ext>
            </a:extLst>
          </p:cNvPr>
          <p:cNvSpPr>
            <a:spLocks noGrp="1"/>
          </p:cNvSpPr>
          <p:nvPr>
            <p:ph type="sldNum" sz="quarter" idx="12"/>
          </p:nvPr>
        </p:nvSpPr>
        <p:spPr/>
        <p:txBody>
          <a:bodyPr/>
          <a:lstStyle>
            <a:lvl1pPr>
              <a:defRPr/>
            </a:lvl1pPr>
          </a:lstStyle>
          <a:p>
            <a:pPr>
              <a:defRPr/>
            </a:pPr>
            <a:fld id="{295C21E6-BDC2-4BB0-B1B7-BDD489758A09}" type="slidenum">
              <a:rPr lang="de-DE"/>
              <a:pPr>
                <a:defRPr/>
              </a:pPr>
              <a:t>‹Nr.›</a:t>
            </a:fld>
            <a:endParaRPr lang="de-DE"/>
          </a:p>
        </p:txBody>
      </p:sp>
    </p:spTree>
    <p:extLst>
      <p:ext uri="{BB962C8B-B14F-4D97-AF65-F5344CB8AC3E}">
        <p14:creationId xmlns:p14="http://schemas.microsoft.com/office/powerpoint/2010/main" val="3758118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35C4A752-C553-4474-569F-20D407C69503}"/>
              </a:ext>
            </a:extLst>
          </p:cNvPr>
          <p:cNvSpPr>
            <a:spLocks noGrp="1"/>
          </p:cNvSpPr>
          <p:nvPr>
            <p:ph type="dt" sz="half" idx="10"/>
          </p:nvPr>
        </p:nvSpPr>
        <p:spPr/>
        <p:txBody>
          <a:bodyPr/>
          <a:lstStyle>
            <a:lvl1pPr>
              <a:defRPr/>
            </a:lvl1pPr>
          </a:lstStyle>
          <a:p>
            <a:pPr>
              <a:defRPr/>
            </a:pPr>
            <a:fld id="{7D881FE2-7EDA-4EB7-BA88-BB73DB33E109}" type="datetimeFigureOut">
              <a:rPr lang="de-DE"/>
              <a:pPr>
                <a:defRPr/>
              </a:pPr>
              <a:t>16.10.2023</a:t>
            </a:fld>
            <a:endParaRPr lang="de-DE"/>
          </a:p>
        </p:txBody>
      </p:sp>
      <p:sp>
        <p:nvSpPr>
          <p:cNvPr id="6" name="Fußzeilenplatzhalter 4">
            <a:extLst>
              <a:ext uri="{FF2B5EF4-FFF2-40B4-BE49-F238E27FC236}">
                <a16:creationId xmlns:a16="http://schemas.microsoft.com/office/drawing/2014/main" id="{B9375F76-4B4A-FB6F-35E7-13CE0ACC0537}"/>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4779C16D-49C9-E808-94C1-9E3ADB795AAF}"/>
              </a:ext>
            </a:extLst>
          </p:cNvPr>
          <p:cNvSpPr>
            <a:spLocks noGrp="1"/>
          </p:cNvSpPr>
          <p:nvPr>
            <p:ph type="sldNum" sz="quarter" idx="12"/>
          </p:nvPr>
        </p:nvSpPr>
        <p:spPr/>
        <p:txBody>
          <a:bodyPr/>
          <a:lstStyle>
            <a:lvl1pPr>
              <a:defRPr/>
            </a:lvl1pPr>
          </a:lstStyle>
          <a:p>
            <a:pPr>
              <a:defRPr/>
            </a:pPr>
            <a:fld id="{C2C2159F-C068-4357-8883-B3023F067232}" type="slidenum">
              <a:rPr lang="de-DE"/>
              <a:pPr>
                <a:defRPr/>
              </a:pPr>
              <a:t>‹Nr.›</a:t>
            </a:fld>
            <a:endParaRPr lang="de-DE"/>
          </a:p>
        </p:txBody>
      </p:sp>
    </p:spTree>
    <p:extLst>
      <p:ext uri="{BB962C8B-B14F-4D97-AF65-F5344CB8AC3E}">
        <p14:creationId xmlns:p14="http://schemas.microsoft.com/office/powerpoint/2010/main" val="2797108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7D8FE443-58C8-2DBD-BD59-6D8ADDC6A16F}"/>
              </a:ext>
            </a:extLst>
          </p:cNvPr>
          <p:cNvSpPr>
            <a:spLocks noGrp="1"/>
          </p:cNvSpPr>
          <p:nvPr>
            <p:ph type="dt" sz="half" idx="10"/>
          </p:nvPr>
        </p:nvSpPr>
        <p:spPr/>
        <p:txBody>
          <a:bodyPr/>
          <a:lstStyle>
            <a:lvl1pPr>
              <a:defRPr/>
            </a:lvl1pPr>
          </a:lstStyle>
          <a:p>
            <a:pPr>
              <a:defRPr/>
            </a:pPr>
            <a:fld id="{351031BB-133F-4FBF-8EA7-3D74E9611803}" type="datetimeFigureOut">
              <a:rPr lang="de-DE"/>
              <a:pPr>
                <a:defRPr/>
              </a:pPr>
              <a:t>16.10.2023</a:t>
            </a:fld>
            <a:endParaRPr lang="de-DE"/>
          </a:p>
        </p:txBody>
      </p:sp>
      <p:sp>
        <p:nvSpPr>
          <p:cNvPr id="6" name="Fußzeilenplatzhalter 4">
            <a:extLst>
              <a:ext uri="{FF2B5EF4-FFF2-40B4-BE49-F238E27FC236}">
                <a16:creationId xmlns:a16="http://schemas.microsoft.com/office/drawing/2014/main" id="{FBD3A7CD-4A6E-F1ED-D6AB-3C7B2F9968D6}"/>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D34AB8F6-30C5-C3CF-088A-B293DB00C703}"/>
              </a:ext>
            </a:extLst>
          </p:cNvPr>
          <p:cNvSpPr>
            <a:spLocks noGrp="1"/>
          </p:cNvSpPr>
          <p:nvPr>
            <p:ph type="sldNum" sz="quarter" idx="12"/>
          </p:nvPr>
        </p:nvSpPr>
        <p:spPr/>
        <p:txBody>
          <a:bodyPr/>
          <a:lstStyle>
            <a:lvl1pPr>
              <a:defRPr/>
            </a:lvl1pPr>
          </a:lstStyle>
          <a:p>
            <a:pPr>
              <a:defRPr/>
            </a:pPr>
            <a:fld id="{A67425C1-B39E-476A-AC4A-BA4CCC8CC525}" type="slidenum">
              <a:rPr lang="de-DE"/>
              <a:pPr>
                <a:defRPr/>
              </a:pPr>
              <a:t>‹Nr.›</a:t>
            </a:fld>
            <a:endParaRPr lang="de-DE"/>
          </a:p>
        </p:txBody>
      </p:sp>
    </p:spTree>
    <p:extLst>
      <p:ext uri="{BB962C8B-B14F-4D97-AF65-F5344CB8AC3E}">
        <p14:creationId xmlns:p14="http://schemas.microsoft.com/office/powerpoint/2010/main" val="940183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960537-EB34-23D8-E7F9-7C2BDF60D25A}"/>
              </a:ext>
            </a:extLst>
          </p:cNvPr>
          <p:cNvSpPr>
            <a:spLocks noGrp="1"/>
          </p:cNvSpPr>
          <p:nvPr>
            <p:ph type="dt" sz="half" idx="10"/>
          </p:nvPr>
        </p:nvSpPr>
        <p:spPr/>
        <p:txBody>
          <a:bodyPr/>
          <a:lstStyle>
            <a:lvl1pPr>
              <a:defRPr/>
            </a:lvl1pPr>
          </a:lstStyle>
          <a:p>
            <a:pPr>
              <a:defRPr/>
            </a:pPr>
            <a:fld id="{0355B03B-329E-438B-BBA5-1AD59B34141F}" type="datetimeFigureOut">
              <a:rPr lang="de-DE"/>
              <a:pPr>
                <a:defRPr/>
              </a:pPr>
              <a:t>16.10.2023</a:t>
            </a:fld>
            <a:endParaRPr lang="de-DE"/>
          </a:p>
        </p:txBody>
      </p:sp>
      <p:sp>
        <p:nvSpPr>
          <p:cNvPr id="5" name="Fußzeilenplatzhalter 4">
            <a:extLst>
              <a:ext uri="{FF2B5EF4-FFF2-40B4-BE49-F238E27FC236}">
                <a16:creationId xmlns:a16="http://schemas.microsoft.com/office/drawing/2014/main" id="{69429CF8-232E-F24E-A64D-29FB7B4E8ACC}"/>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695CF423-8A8B-8F4F-89C4-921D9BAF7BE2}"/>
              </a:ext>
            </a:extLst>
          </p:cNvPr>
          <p:cNvSpPr>
            <a:spLocks noGrp="1"/>
          </p:cNvSpPr>
          <p:nvPr>
            <p:ph type="sldNum" sz="quarter" idx="12"/>
          </p:nvPr>
        </p:nvSpPr>
        <p:spPr/>
        <p:txBody>
          <a:bodyPr/>
          <a:lstStyle>
            <a:lvl1pPr>
              <a:defRPr/>
            </a:lvl1pPr>
          </a:lstStyle>
          <a:p>
            <a:pPr>
              <a:defRPr/>
            </a:pPr>
            <a:fld id="{6E4B4310-82DF-445B-A90C-DEA411C79044}" type="slidenum">
              <a:rPr lang="de-DE"/>
              <a:pPr>
                <a:defRPr/>
              </a:pPr>
              <a:t>‹Nr.›</a:t>
            </a:fld>
            <a:endParaRPr lang="de-DE"/>
          </a:p>
        </p:txBody>
      </p:sp>
    </p:spTree>
    <p:extLst>
      <p:ext uri="{BB962C8B-B14F-4D97-AF65-F5344CB8AC3E}">
        <p14:creationId xmlns:p14="http://schemas.microsoft.com/office/powerpoint/2010/main" val="3887540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D446888-F9B9-5B75-18BF-E8F9FE6338E5}"/>
              </a:ext>
            </a:extLst>
          </p:cNvPr>
          <p:cNvSpPr>
            <a:spLocks noGrp="1"/>
          </p:cNvSpPr>
          <p:nvPr>
            <p:ph type="dt" sz="half" idx="10"/>
          </p:nvPr>
        </p:nvSpPr>
        <p:spPr/>
        <p:txBody>
          <a:bodyPr/>
          <a:lstStyle>
            <a:lvl1pPr>
              <a:defRPr/>
            </a:lvl1pPr>
          </a:lstStyle>
          <a:p>
            <a:pPr>
              <a:defRPr/>
            </a:pPr>
            <a:fld id="{48F49CB8-9A95-4043-8032-D2C43FCE50DE}" type="datetimeFigureOut">
              <a:rPr lang="de-DE"/>
              <a:pPr>
                <a:defRPr/>
              </a:pPr>
              <a:t>16.10.2023</a:t>
            </a:fld>
            <a:endParaRPr lang="de-DE"/>
          </a:p>
        </p:txBody>
      </p:sp>
      <p:sp>
        <p:nvSpPr>
          <p:cNvPr id="5" name="Fußzeilenplatzhalter 4">
            <a:extLst>
              <a:ext uri="{FF2B5EF4-FFF2-40B4-BE49-F238E27FC236}">
                <a16:creationId xmlns:a16="http://schemas.microsoft.com/office/drawing/2014/main" id="{261C9381-FAA7-BA41-0EB1-E1DC9A860865}"/>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02708104-916D-6AF5-57DD-D6D6840789D0}"/>
              </a:ext>
            </a:extLst>
          </p:cNvPr>
          <p:cNvSpPr>
            <a:spLocks noGrp="1"/>
          </p:cNvSpPr>
          <p:nvPr>
            <p:ph type="sldNum" sz="quarter" idx="12"/>
          </p:nvPr>
        </p:nvSpPr>
        <p:spPr/>
        <p:txBody>
          <a:bodyPr/>
          <a:lstStyle>
            <a:lvl1pPr>
              <a:defRPr/>
            </a:lvl1pPr>
          </a:lstStyle>
          <a:p>
            <a:pPr>
              <a:defRPr/>
            </a:pPr>
            <a:fld id="{51E26B80-C26D-487C-8168-0D10EF87C4D8}" type="slidenum">
              <a:rPr lang="de-DE"/>
              <a:pPr>
                <a:defRPr/>
              </a:pPr>
              <a:t>‹Nr.›</a:t>
            </a:fld>
            <a:endParaRPr lang="de-DE"/>
          </a:p>
        </p:txBody>
      </p:sp>
    </p:spTree>
    <p:extLst>
      <p:ext uri="{BB962C8B-B14F-4D97-AF65-F5344CB8AC3E}">
        <p14:creationId xmlns:p14="http://schemas.microsoft.com/office/powerpoint/2010/main" val="13891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228600" y="685800"/>
            <a:ext cx="8763000" cy="914401"/>
          </a:xfrm>
          <a:prstGeom prst="rect">
            <a:avLst/>
          </a:prstGeom>
          <a:noFill/>
          <a:ln>
            <a:noFill/>
          </a:ln>
        </p:spPr>
        <p:txBody>
          <a:bodyPr lIns="0" rIns="0"/>
          <a:lstStyle>
            <a:lvl1pPr algn="l">
              <a:defRPr b="1" baseline="0"/>
            </a:lvl1pPr>
          </a:lstStyle>
          <a:p>
            <a:r>
              <a:rPr lang="de-DE" dirty="0" err="1"/>
              <a:t>Click</a:t>
            </a:r>
            <a:r>
              <a:rPr lang="de-DE" dirty="0"/>
              <a:t> to </a:t>
            </a:r>
            <a:r>
              <a:rPr lang="de-DE" dirty="0" err="1"/>
              <a:t>edit</a:t>
            </a:r>
            <a:r>
              <a:rPr lang="de-DE" dirty="0"/>
              <a:t> Master title style</a:t>
            </a:r>
            <a:endParaRPr lang="en-US" dirty="0"/>
          </a:p>
        </p:txBody>
      </p:sp>
      <p:sp>
        <p:nvSpPr>
          <p:cNvPr id="9" name="Content Placeholder 2"/>
          <p:cNvSpPr>
            <a:spLocks noGrp="1"/>
          </p:cNvSpPr>
          <p:nvPr>
            <p:ph sz="half" idx="10"/>
          </p:nvPr>
        </p:nvSpPr>
        <p:spPr>
          <a:xfrm>
            <a:off x="4648200" y="1600201"/>
            <a:ext cx="4343400" cy="4648199"/>
          </a:xfrm>
          <a:prstGeom prst="rect">
            <a:avLst/>
          </a:prstGeom>
        </p:spPr>
        <p:txBody>
          <a:bodyPr lIns="0" tIns="0" rIns="0" bIns="0"/>
          <a:lstStyle>
            <a:lvl1pPr algn="l">
              <a:defRPr sz="2800" baseline="0"/>
            </a:lvl1pPr>
            <a:lvl2pPr algn="l">
              <a:defRPr sz="2400"/>
            </a:lvl2pPr>
            <a:lvl3pPr algn="l">
              <a:defRPr sz="2000"/>
            </a:lvl3pPr>
            <a:lvl4pPr algn="l">
              <a:defRPr sz="1800"/>
            </a:lvl4pPr>
            <a:lvl5pPr algn="l">
              <a:defRPr sz="1800"/>
            </a:lvl5pPr>
            <a:lvl6pPr>
              <a:defRPr sz="1800"/>
            </a:lvl6pPr>
            <a:lvl7pPr>
              <a:defRPr sz="1800"/>
            </a:lvl7pPr>
            <a:lvl8pPr>
              <a:defRPr sz="1800"/>
            </a:lvl8pPr>
            <a:lvl9pPr>
              <a:defRPr sz="1800"/>
            </a:lvl9pPr>
          </a:lstStyle>
          <a:p>
            <a:pPr lvl="0"/>
            <a:r>
              <a:rPr lang="de-DE" dirty="0" err="1"/>
              <a:t>Click</a:t>
            </a:r>
            <a:r>
              <a:rPr lang="de-DE" dirty="0"/>
              <a:t> to </a:t>
            </a:r>
            <a:r>
              <a:rPr lang="de-DE" dirty="0" err="1"/>
              <a:t>edit</a:t>
            </a:r>
            <a:r>
              <a:rPr lang="de-DE" dirty="0"/>
              <a:t> Master text </a:t>
            </a:r>
            <a:r>
              <a:rPr lang="de-DE" dirty="0" err="1"/>
              <a:t>styles</a:t>
            </a:r>
            <a:endParaRPr lang="de-DE" dirty="0"/>
          </a:p>
          <a:p>
            <a:pPr lvl="1"/>
            <a:r>
              <a:rPr lang="de-DE" dirty="0"/>
              <a:t>Second </a:t>
            </a:r>
            <a:r>
              <a:rPr lang="de-DE" dirty="0" err="1"/>
              <a:t>level</a:t>
            </a:r>
            <a:endParaRPr lang="de-DE" dirty="0"/>
          </a:p>
          <a:p>
            <a:pPr lvl="2"/>
            <a:r>
              <a:rPr lang="de-DE" dirty="0" err="1"/>
              <a:t>Third</a:t>
            </a:r>
            <a:r>
              <a:rPr lang="de-DE" dirty="0"/>
              <a:t>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Picture Placeholder 2"/>
          <p:cNvSpPr>
            <a:spLocks noGrp="1"/>
          </p:cNvSpPr>
          <p:nvPr>
            <p:ph type="pic" idx="1"/>
          </p:nvPr>
        </p:nvSpPr>
        <p:spPr>
          <a:xfrm>
            <a:off x="228600" y="1600201"/>
            <a:ext cx="4267200" cy="4648199"/>
          </a:xfrm>
          <a:prstGeom prst="rect">
            <a:avLst/>
          </a:prstGeom>
        </p:spPr>
        <p:txBody>
          <a:bodyPr lIns="0" tIns="0" bIns="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err="1"/>
              <a:t>Click</a:t>
            </a:r>
            <a:r>
              <a:rPr lang="de-DE" noProof="0" dirty="0"/>
              <a:t> </a:t>
            </a:r>
            <a:r>
              <a:rPr lang="de-DE" noProof="0" dirty="0" err="1"/>
              <a:t>icon</a:t>
            </a:r>
            <a:r>
              <a:rPr lang="de-DE" noProof="0" dirty="0"/>
              <a:t> to </a:t>
            </a:r>
            <a:r>
              <a:rPr lang="de-DE" noProof="0" dirty="0" err="1"/>
              <a:t>add</a:t>
            </a:r>
            <a:r>
              <a:rPr lang="de-DE" noProof="0" dirty="0"/>
              <a:t> </a:t>
            </a:r>
            <a:r>
              <a:rPr lang="de-DE" noProof="0" dirty="0" err="1"/>
              <a:t>picture</a:t>
            </a:r>
            <a:endParaRPr lang="en-US" noProof="0" dirty="0"/>
          </a:p>
        </p:txBody>
      </p:sp>
    </p:spTree>
    <p:extLst>
      <p:ext uri="{BB962C8B-B14F-4D97-AF65-F5344CB8AC3E}">
        <p14:creationId xmlns:p14="http://schemas.microsoft.com/office/powerpoint/2010/main" val="270679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228600" y="685800"/>
            <a:ext cx="8763000" cy="914401"/>
          </a:xfrm>
          <a:prstGeom prst="rect">
            <a:avLst/>
          </a:prstGeom>
          <a:noFill/>
          <a:ln>
            <a:noFill/>
          </a:ln>
        </p:spPr>
        <p:txBody>
          <a:bodyPr lIns="0" rIns="0"/>
          <a:lstStyle>
            <a:lvl1pPr algn="l">
              <a:defRPr b="1" baseline="0"/>
            </a:lvl1pPr>
          </a:lstStyle>
          <a:p>
            <a:r>
              <a:rPr lang="de-DE" dirty="0" err="1"/>
              <a:t>Click</a:t>
            </a:r>
            <a:r>
              <a:rPr lang="de-DE" dirty="0"/>
              <a:t> to </a:t>
            </a:r>
            <a:r>
              <a:rPr lang="de-DE" dirty="0" err="1"/>
              <a:t>edit</a:t>
            </a:r>
            <a:r>
              <a:rPr lang="de-DE" dirty="0"/>
              <a:t> Master title style</a:t>
            </a:r>
            <a:endParaRPr lang="en-US" dirty="0"/>
          </a:p>
        </p:txBody>
      </p:sp>
      <p:sp>
        <p:nvSpPr>
          <p:cNvPr id="4" name="Picture Placeholder 2"/>
          <p:cNvSpPr>
            <a:spLocks noGrp="1"/>
          </p:cNvSpPr>
          <p:nvPr>
            <p:ph type="pic" idx="1"/>
          </p:nvPr>
        </p:nvSpPr>
        <p:spPr>
          <a:xfrm>
            <a:off x="228600" y="2232026"/>
            <a:ext cx="4267200" cy="4016374"/>
          </a:xfrm>
          <a:prstGeom prst="rect">
            <a:avLst/>
          </a:prstGeom>
        </p:spPr>
        <p:txBody>
          <a:bodyPr lIns="0" tIns="0" rIns="0" bIns="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err="1"/>
              <a:t>Click</a:t>
            </a:r>
            <a:r>
              <a:rPr lang="de-DE" noProof="0" dirty="0"/>
              <a:t> </a:t>
            </a:r>
            <a:r>
              <a:rPr lang="de-DE" noProof="0" dirty="0" err="1"/>
              <a:t>icon</a:t>
            </a:r>
            <a:r>
              <a:rPr lang="de-DE" noProof="0" dirty="0"/>
              <a:t> to </a:t>
            </a:r>
            <a:r>
              <a:rPr lang="de-DE" noProof="0" dirty="0" err="1"/>
              <a:t>add</a:t>
            </a:r>
            <a:r>
              <a:rPr lang="de-DE" noProof="0" dirty="0"/>
              <a:t> </a:t>
            </a:r>
            <a:r>
              <a:rPr lang="de-DE" noProof="0" dirty="0" err="1"/>
              <a:t>picture</a:t>
            </a:r>
            <a:endParaRPr lang="en-US" noProof="0" dirty="0"/>
          </a:p>
        </p:txBody>
      </p:sp>
      <p:sp>
        <p:nvSpPr>
          <p:cNvPr id="7" name="Text Placeholder 3"/>
          <p:cNvSpPr>
            <a:spLocks noGrp="1"/>
          </p:cNvSpPr>
          <p:nvPr>
            <p:ph type="body" sz="half" idx="2"/>
          </p:nvPr>
        </p:nvSpPr>
        <p:spPr>
          <a:xfrm>
            <a:off x="4648200" y="2232026"/>
            <a:ext cx="4343400" cy="4016374"/>
          </a:xfrm>
          <a:prstGeom prst="rect">
            <a:avLst/>
          </a:prstGeom>
        </p:spPr>
        <p:txBody>
          <a:bodyPr lIns="0" tIns="0" rIns="0" bIns="0"/>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err="1"/>
              <a:t>Click</a:t>
            </a:r>
            <a:r>
              <a:rPr lang="de-DE" dirty="0"/>
              <a:t> to </a:t>
            </a:r>
            <a:r>
              <a:rPr lang="de-DE" dirty="0" err="1"/>
              <a:t>edit</a:t>
            </a:r>
            <a:r>
              <a:rPr lang="de-DE" dirty="0"/>
              <a:t> Master text </a:t>
            </a:r>
            <a:r>
              <a:rPr lang="de-DE" dirty="0" err="1"/>
              <a:t>styles</a:t>
            </a:r>
            <a:endParaRPr lang="de-DE" dirty="0"/>
          </a:p>
        </p:txBody>
      </p:sp>
      <p:sp>
        <p:nvSpPr>
          <p:cNvPr id="8" name="Subtitle 2"/>
          <p:cNvSpPr>
            <a:spLocks noGrp="1"/>
          </p:cNvSpPr>
          <p:nvPr>
            <p:ph type="subTitle" idx="10"/>
          </p:nvPr>
        </p:nvSpPr>
        <p:spPr>
          <a:xfrm>
            <a:off x="228600" y="1600201"/>
            <a:ext cx="8763000" cy="358775"/>
          </a:xfrm>
          <a:prstGeom prst="rect">
            <a:avLst/>
          </a:prstGeom>
          <a:noFill/>
          <a:ln>
            <a:noFill/>
          </a:ln>
        </p:spPr>
        <p:txBody>
          <a:bodyPr lIns="0" rIns="0"/>
          <a:lstStyle>
            <a:lvl1pPr marL="0" indent="0" algn="l">
              <a:buNone/>
              <a:defRPr sz="2000" b="1" baseline="0">
                <a:solidFill>
                  <a:srgbClr val="FA68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Click</a:t>
            </a:r>
            <a:r>
              <a:rPr lang="de-DE" dirty="0"/>
              <a:t> to </a:t>
            </a:r>
            <a:r>
              <a:rPr lang="de-DE" dirty="0" err="1"/>
              <a:t>edit</a:t>
            </a:r>
            <a:r>
              <a:rPr lang="de-DE" dirty="0"/>
              <a:t> Master </a:t>
            </a:r>
            <a:r>
              <a:rPr lang="de-DE" dirty="0" err="1"/>
              <a:t>subtitle</a:t>
            </a:r>
            <a:r>
              <a:rPr lang="de-DE" dirty="0"/>
              <a:t> style</a:t>
            </a:r>
            <a:endParaRPr lang="en-US" dirty="0"/>
          </a:p>
        </p:txBody>
      </p:sp>
    </p:spTree>
    <p:extLst>
      <p:ext uri="{BB962C8B-B14F-4D97-AF65-F5344CB8AC3E}">
        <p14:creationId xmlns:p14="http://schemas.microsoft.com/office/powerpoint/2010/main" val="2340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1B956A-C046-C538-5FB5-9CDFAB6E3A6D}"/>
              </a:ext>
            </a:extLst>
          </p:cNvPr>
          <p:cNvSpPr>
            <a:spLocks noGrp="1"/>
          </p:cNvSpPr>
          <p:nvPr>
            <p:ph type="dt" sz="half" idx="10"/>
          </p:nvPr>
        </p:nvSpPr>
        <p:spPr/>
        <p:txBody>
          <a:bodyPr/>
          <a:lstStyle>
            <a:lvl1pPr>
              <a:defRPr/>
            </a:lvl1pPr>
          </a:lstStyle>
          <a:p>
            <a:pPr>
              <a:defRPr/>
            </a:pPr>
            <a:fld id="{34A0DF29-1C78-406C-9739-32A07F610D15}" type="datetimeFigureOut">
              <a:rPr lang="de-DE"/>
              <a:pPr>
                <a:defRPr/>
              </a:pPr>
              <a:t>16.10.2023</a:t>
            </a:fld>
            <a:endParaRPr lang="de-DE"/>
          </a:p>
        </p:txBody>
      </p:sp>
      <p:sp>
        <p:nvSpPr>
          <p:cNvPr id="5" name="Fußzeilenplatzhalter 4">
            <a:extLst>
              <a:ext uri="{FF2B5EF4-FFF2-40B4-BE49-F238E27FC236}">
                <a16:creationId xmlns:a16="http://schemas.microsoft.com/office/drawing/2014/main" id="{96F0D2A6-4E7D-9234-01C6-B117A906BFC5}"/>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0270D50A-4D0E-3211-D12E-0F5AE1CCBEA2}"/>
              </a:ext>
            </a:extLst>
          </p:cNvPr>
          <p:cNvSpPr>
            <a:spLocks noGrp="1"/>
          </p:cNvSpPr>
          <p:nvPr>
            <p:ph type="sldNum" sz="quarter" idx="12"/>
          </p:nvPr>
        </p:nvSpPr>
        <p:spPr/>
        <p:txBody>
          <a:bodyPr/>
          <a:lstStyle>
            <a:lvl1pPr>
              <a:defRPr/>
            </a:lvl1pPr>
          </a:lstStyle>
          <a:p>
            <a:pPr>
              <a:defRPr/>
            </a:pPr>
            <a:fld id="{58283C74-61E8-44E8-8042-C79B21F99901}" type="slidenum">
              <a:rPr lang="de-DE"/>
              <a:pPr>
                <a:defRPr/>
              </a:pPr>
              <a:t>‹Nr.›</a:t>
            </a:fld>
            <a:endParaRPr lang="de-DE"/>
          </a:p>
        </p:txBody>
      </p:sp>
    </p:spTree>
    <p:extLst>
      <p:ext uri="{BB962C8B-B14F-4D97-AF65-F5344CB8AC3E}">
        <p14:creationId xmlns:p14="http://schemas.microsoft.com/office/powerpoint/2010/main" val="212113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C3CC65B-CFEE-58D5-EAF4-444B70C43714}"/>
              </a:ext>
            </a:extLst>
          </p:cNvPr>
          <p:cNvSpPr>
            <a:spLocks noGrp="1"/>
          </p:cNvSpPr>
          <p:nvPr>
            <p:ph type="dt" sz="half" idx="10"/>
          </p:nvPr>
        </p:nvSpPr>
        <p:spPr/>
        <p:txBody>
          <a:bodyPr/>
          <a:lstStyle>
            <a:lvl1pPr>
              <a:defRPr/>
            </a:lvl1pPr>
          </a:lstStyle>
          <a:p>
            <a:pPr>
              <a:defRPr/>
            </a:pPr>
            <a:fld id="{9C4BFAC3-D61C-4808-9ED2-65B98DBE95EE}" type="datetimeFigureOut">
              <a:rPr lang="de-DE"/>
              <a:pPr>
                <a:defRPr/>
              </a:pPr>
              <a:t>16.10.2023</a:t>
            </a:fld>
            <a:endParaRPr lang="de-DE"/>
          </a:p>
        </p:txBody>
      </p:sp>
      <p:sp>
        <p:nvSpPr>
          <p:cNvPr id="5" name="Fußzeilenplatzhalter 4">
            <a:extLst>
              <a:ext uri="{FF2B5EF4-FFF2-40B4-BE49-F238E27FC236}">
                <a16:creationId xmlns:a16="http://schemas.microsoft.com/office/drawing/2014/main" id="{3D4370B0-B0A6-BF83-F437-C202FC87281B}"/>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8B02C42-12A4-96BB-0D8E-A470CEFF847F}"/>
              </a:ext>
            </a:extLst>
          </p:cNvPr>
          <p:cNvSpPr>
            <a:spLocks noGrp="1"/>
          </p:cNvSpPr>
          <p:nvPr>
            <p:ph type="sldNum" sz="quarter" idx="12"/>
          </p:nvPr>
        </p:nvSpPr>
        <p:spPr/>
        <p:txBody>
          <a:bodyPr/>
          <a:lstStyle>
            <a:lvl1pPr>
              <a:defRPr/>
            </a:lvl1pPr>
          </a:lstStyle>
          <a:p>
            <a:pPr>
              <a:defRPr/>
            </a:pPr>
            <a:fld id="{F9208382-F006-41B9-A968-25D92B96F362}" type="slidenum">
              <a:rPr lang="de-DE"/>
              <a:pPr>
                <a:defRPr/>
              </a:pPr>
              <a:t>‹Nr.›</a:t>
            </a:fld>
            <a:endParaRPr lang="de-DE"/>
          </a:p>
        </p:txBody>
      </p:sp>
    </p:spTree>
    <p:extLst>
      <p:ext uri="{BB962C8B-B14F-4D97-AF65-F5344CB8AC3E}">
        <p14:creationId xmlns:p14="http://schemas.microsoft.com/office/powerpoint/2010/main" val="355109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A66BEB7-9618-09C4-1B50-E636E207485E}"/>
              </a:ext>
            </a:extLst>
          </p:cNvPr>
          <p:cNvSpPr>
            <a:spLocks noGrp="1"/>
          </p:cNvSpPr>
          <p:nvPr>
            <p:ph type="dt" sz="half" idx="10"/>
          </p:nvPr>
        </p:nvSpPr>
        <p:spPr/>
        <p:txBody>
          <a:bodyPr/>
          <a:lstStyle>
            <a:lvl1pPr>
              <a:defRPr/>
            </a:lvl1pPr>
          </a:lstStyle>
          <a:p>
            <a:pPr>
              <a:defRPr/>
            </a:pPr>
            <a:fld id="{BE40C24D-CDDC-4C3A-B81B-EDCC723D051D}" type="datetimeFigureOut">
              <a:rPr lang="de-DE"/>
              <a:pPr>
                <a:defRPr/>
              </a:pPr>
              <a:t>16.10.2023</a:t>
            </a:fld>
            <a:endParaRPr lang="de-DE"/>
          </a:p>
        </p:txBody>
      </p:sp>
      <p:sp>
        <p:nvSpPr>
          <p:cNvPr id="5" name="Fußzeilenplatzhalter 4">
            <a:extLst>
              <a:ext uri="{FF2B5EF4-FFF2-40B4-BE49-F238E27FC236}">
                <a16:creationId xmlns:a16="http://schemas.microsoft.com/office/drawing/2014/main" id="{3EA65289-D46C-9FB4-BA76-44EAA0DFBB48}"/>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57718902-7A26-D9D7-7FB0-78F41375AAAC}"/>
              </a:ext>
            </a:extLst>
          </p:cNvPr>
          <p:cNvSpPr>
            <a:spLocks noGrp="1"/>
          </p:cNvSpPr>
          <p:nvPr>
            <p:ph type="sldNum" sz="quarter" idx="12"/>
          </p:nvPr>
        </p:nvSpPr>
        <p:spPr/>
        <p:txBody>
          <a:bodyPr/>
          <a:lstStyle>
            <a:lvl1pPr>
              <a:defRPr/>
            </a:lvl1pPr>
          </a:lstStyle>
          <a:p>
            <a:pPr>
              <a:defRPr/>
            </a:pPr>
            <a:fld id="{CDA3AFBF-6FFC-425C-952B-A046B605281B}" type="slidenum">
              <a:rPr lang="de-DE"/>
              <a:pPr>
                <a:defRPr/>
              </a:pPr>
              <a:t>‹Nr.›</a:t>
            </a:fld>
            <a:endParaRPr lang="de-DE"/>
          </a:p>
        </p:txBody>
      </p:sp>
    </p:spTree>
    <p:extLst>
      <p:ext uri="{BB962C8B-B14F-4D97-AF65-F5344CB8AC3E}">
        <p14:creationId xmlns:p14="http://schemas.microsoft.com/office/powerpoint/2010/main" val="24038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772E2C24-B79A-4F03-E988-F6F3B1B1EBDE}"/>
              </a:ext>
            </a:extLst>
          </p:cNvPr>
          <p:cNvSpPr>
            <a:spLocks noGrp="1"/>
          </p:cNvSpPr>
          <p:nvPr>
            <p:ph type="dt" sz="half" idx="10"/>
          </p:nvPr>
        </p:nvSpPr>
        <p:spPr/>
        <p:txBody>
          <a:bodyPr/>
          <a:lstStyle>
            <a:lvl1pPr>
              <a:defRPr/>
            </a:lvl1pPr>
          </a:lstStyle>
          <a:p>
            <a:pPr>
              <a:defRPr/>
            </a:pPr>
            <a:fld id="{7A323FBA-05B4-48EA-8C90-7057743BA16D}" type="datetimeFigureOut">
              <a:rPr lang="de-DE"/>
              <a:pPr>
                <a:defRPr/>
              </a:pPr>
              <a:t>16.10.2023</a:t>
            </a:fld>
            <a:endParaRPr lang="de-DE"/>
          </a:p>
        </p:txBody>
      </p:sp>
      <p:sp>
        <p:nvSpPr>
          <p:cNvPr id="6" name="Fußzeilenplatzhalter 4">
            <a:extLst>
              <a:ext uri="{FF2B5EF4-FFF2-40B4-BE49-F238E27FC236}">
                <a16:creationId xmlns:a16="http://schemas.microsoft.com/office/drawing/2014/main" id="{6049BB8F-ABBC-595A-2F86-EACC845AD444}"/>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BB1BD28B-8413-5886-9DE4-611FB2782E15}"/>
              </a:ext>
            </a:extLst>
          </p:cNvPr>
          <p:cNvSpPr>
            <a:spLocks noGrp="1"/>
          </p:cNvSpPr>
          <p:nvPr>
            <p:ph type="sldNum" sz="quarter" idx="12"/>
          </p:nvPr>
        </p:nvSpPr>
        <p:spPr/>
        <p:txBody>
          <a:bodyPr/>
          <a:lstStyle>
            <a:lvl1pPr>
              <a:defRPr/>
            </a:lvl1pPr>
          </a:lstStyle>
          <a:p>
            <a:pPr>
              <a:defRPr/>
            </a:pPr>
            <a:fld id="{B36F4BE5-3691-4CAE-B9AE-C29D38133F7C}" type="slidenum">
              <a:rPr lang="de-DE"/>
              <a:pPr>
                <a:defRPr/>
              </a:pPr>
              <a:t>‹Nr.›</a:t>
            </a:fld>
            <a:endParaRPr lang="de-DE"/>
          </a:p>
        </p:txBody>
      </p:sp>
    </p:spTree>
    <p:extLst>
      <p:ext uri="{BB962C8B-B14F-4D97-AF65-F5344CB8AC3E}">
        <p14:creationId xmlns:p14="http://schemas.microsoft.com/office/powerpoint/2010/main" val="22549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550A720E-0C79-4533-D44D-A4BE1FF2959A}"/>
              </a:ext>
            </a:extLst>
          </p:cNvPr>
          <p:cNvSpPr>
            <a:spLocks noGrp="1"/>
          </p:cNvSpPr>
          <p:nvPr>
            <p:ph type="dt" sz="half" idx="10"/>
          </p:nvPr>
        </p:nvSpPr>
        <p:spPr/>
        <p:txBody>
          <a:bodyPr/>
          <a:lstStyle>
            <a:lvl1pPr>
              <a:defRPr/>
            </a:lvl1pPr>
          </a:lstStyle>
          <a:p>
            <a:pPr>
              <a:defRPr/>
            </a:pPr>
            <a:fld id="{D30A74B6-ECE3-4743-A633-B88AD1F8BE2B}" type="datetimeFigureOut">
              <a:rPr lang="de-DE"/>
              <a:pPr>
                <a:defRPr/>
              </a:pPr>
              <a:t>16.10.2023</a:t>
            </a:fld>
            <a:endParaRPr lang="de-DE"/>
          </a:p>
        </p:txBody>
      </p:sp>
      <p:sp>
        <p:nvSpPr>
          <p:cNvPr id="8" name="Fußzeilenplatzhalter 4">
            <a:extLst>
              <a:ext uri="{FF2B5EF4-FFF2-40B4-BE49-F238E27FC236}">
                <a16:creationId xmlns:a16="http://schemas.microsoft.com/office/drawing/2014/main" id="{ECDB69C8-C693-F5D2-A606-D46B4ED1640A}"/>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039EF34F-0215-C124-AFB5-A8E39A13A311}"/>
              </a:ext>
            </a:extLst>
          </p:cNvPr>
          <p:cNvSpPr>
            <a:spLocks noGrp="1"/>
          </p:cNvSpPr>
          <p:nvPr>
            <p:ph type="sldNum" sz="quarter" idx="12"/>
          </p:nvPr>
        </p:nvSpPr>
        <p:spPr/>
        <p:txBody>
          <a:bodyPr/>
          <a:lstStyle>
            <a:lvl1pPr>
              <a:defRPr/>
            </a:lvl1pPr>
          </a:lstStyle>
          <a:p>
            <a:pPr>
              <a:defRPr/>
            </a:pPr>
            <a:fld id="{225C41CF-F840-498F-B543-608EBC173234}" type="slidenum">
              <a:rPr lang="de-DE"/>
              <a:pPr>
                <a:defRPr/>
              </a:pPr>
              <a:t>‹Nr.›</a:t>
            </a:fld>
            <a:endParaRPr lang="de-DE"/>
          </a:p>
        </p:txBody>
      </p:sp>
    </p:spTree>
    <p:extLst>
      <p:ext uri="{BB962C8B-B14F-4D97-AF65-F5344CB8AC3E}">
        <p14:creationId xmlns:p14="http://schemas.microsoft.com/office/powerpoint/2010/main" val="4240358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E89502F-7943-F9E7-B56B-C03E8119E941}"/>
              </a:ext>
            </a:extLst>
          </p:cNvPr>
          <p:cNvSpPr/>
          <p:nvPr userDrawn="1"/>
        </p:nvSpPr>
        <p:spPr>
          <a:xfrm rot="10800000">
            <a:off x="0" y="6400800"/>
            <a:ext cx="9144000" cy="457200"/>
          </a:xfrm>
          <a:prstGeom prst="rect">
            <a:avLst/>
          </a:prstGeom>
          <a:gradFill flip="none" rotWithShape="1">
            <a:gsLst>
              <a:gs pos="0">
                <a:srgbClr val="F5E5D6"/>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de-DE" sz="1800">
              <a:solidFill>
                <a:srgbClr val="FFFFFF"/>
              </a:solidFill>
              <a:latin typeface="Calibri" panose="020F0502020204030204" pitchFamily="34" charset="0"/>
            </a:endParaRPr>
          </a:p>
        </p:txBody>
      </p:sp>
      <p:sp>
        <p:nvSpPr>
          <p:cNvPr id="18" name="Rectangle 17">
            <a:extLst>
              <a:ext uri="{FF2B5EF4-FFF2-40B4-BE49-F238E27FC236}">
                <a16:creationId xmlns:a16="http://schemas.microsoft.com/office/drawing/2014/main" id="{729CB38F-4D04-C4FF-09FB-6100649DD125}"/>
              </a:ext>
            </a:extLst>
          </p:cNvPr>
          <p:cNvSpPr>
            <a:spLocks noChangeArrowheads="1"/>
          </p:cNvSpPr>
          <p:nvPr userDrawn="1"/>
        </p:nvSpPr>
        <p:spPr bwMode="auto">
          <a:xfrm>
            <a:off x="0" y="1588"/>
            <a:ext cx="9144000" cy="550862"/>
          </a:xfrm>
          <a:prstGeom prst="rect">
            <a:avLst/>
          </a:prstGeom>
          <a:gradFill rotWithShape="1">
            <a:gsLst>
              <a:gs pos="0">
                <a:srgbClr val="297AC9"/>
              </a:gs>
              <a:gs pos="31000">
                <a:srgbClr val="297AC9"/>
              </a:gs>
              <a:gs pos="81000">
                <a:srgbClr val="FFFFFF"/>
              </a:gs>
              <a:gs pos="100000">
                <a:srgbClr val="FFFFFF"/>
              </a:gs>
            </a:gsLst>
            <a:lin ang="0" scaled="1"/>
          </a:gradFill>
          <a:ln>
            <a:noFill/>
          </a:ln>
          <a:effectLst>
            <a:outerShdw blurRad="50800" dist="38100" dir="2700000" algn="br" rotWithShape="0">
              <a:srgbClr val="808080">
                <a:alpha val="42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de-DE" sz="1800">
              <a:solidFill>
                <a:srgbClr val="FFFFFF"/>
              </a:solidFill>
              <a:latin typeface="Calibri" panose="020F0502020204030204" pitchFamily="34" charset="0"/>
            </a:endParaRPr>
          </a:p>
        </p:txBody>
      </p:sp>
      <p:sp>
        <p:nvSpPr>
          <p:cNvPr id="10" name="Rectangle 9">
            <a:extLst>
              <a:ext uri="{FF2B5EF4-FFF2-40B4-BE49-F238E27FC236}">
                <a16:creationId xmlns:a16="http://schemas.microsoft.com/office/drawing/2014/main" id="{2DD4CB20-9C13-9075-1D2C-E9A7D1AF46B5}"/>
              </a:ext>
            </a:extLst>
          </p:cNvPr>
          <p:cNvSpPr/>
          <p:nvPr userDrawn="1"/>
        </p:nvSpPr>
        <p:spPr>
          <a:xfrm>
            <a:off x="0" y="6781800"/>
            <a:ext cx="9144000" cy="76200"/>
          </a:xfrm>
          <a:prstGeom prst="rect">
            <a:avLst/>
          </a:prstGeom>
          <a:solidFill>
            <a:srgbClr val="FA6800"/>
          </a:solidFill>
          <a:ln>
            <a:solidFill>
              <a:srgbClr val="FA6800"/>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de-DE" altLang="de-DE" sz="1800">
              <a:solidFill>
                <a:srgbClr val="FFFFFF"/>
              </a:solidFill>
              <a:latin typeface="Calibri" panose="020F0502020204030204" pitchFamily="34" charset="0"/>
            </a:endParaRPr>
          </a:p>
        </p:txBody>
      </p:sp>
      <p:sp>
        <p:nvSpPr>
          <p:cNvPr id="12" name="TextBox 11">
            <a:extLst>
              <a:ext uri="{FF2B5EF4-FFF2-40B4-BE49-F238E27FC236}">
                <a16:creationId xmlns:a16="http://schemas.microsoft.com/office/drawing/2014/main" id="{757089E7-40C5-3E61-E40E-379934694F76}"/>
              </a:ext>
            </a:extLst>
          </p:cNvPr>
          <p:cNvSpPr txBox="1"/>
          <p:nvPr userDrawn="1"/>
        </p:nvSpPr>
        <p:spPr>
          <a:xfrm>
            <a:off x="609600" y="6591300"/>
            <a:ext cx="2590800" cy="123825"/>
          </a:xfrm>
          <a:prstGeom prst="rect">
            <a:avLst/>
          </a:prstGeom>
          <a:noFill/>
        </p:spPr>
        <p:txBody>
          <a:bodyPr lIns="0" tIns="0" rIns="0" bIns="0" anchor="b">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de-DE" sz="800" b="1" dirty="0">
                <a:solidFill>
                  <a:srgbClr val="055BA9"/>
                </a:solidFill>
              </a:rPr>
              <a:t>HDZ </a:t>
            </a:r>
            <a:r>
              <a:rPr lang="en-US" altLang="de-DE" sz="800" b="1" dirty="0" err="1">
                <a:solidFill>
                  <a:srgbClr val="055BA9"/>
                </a:solidFill>
              </a:rPr>
              <a:t>Geschäftsstelle</a:t>
            </a:r>
            <a:r>
              <a:rPr lang="en-US" altLang="de-DE" sz="800" b="1" dirty="0">
                <a:solidFill>
                  <a:srgbClr val="055BA9"/>
                </a:solidFill>
              </a:rPr>
              <a:t>, Astrid Werner M.A.</a:t>
            </a:r>
          </a:p>
        </p:txBody>
      </p:sp>
      <p:cxnSp>
        <p:nvCxnSpPr>
          <p:cNvPr id="22" name="Straight Connector 21">
            <a:extLst>
              <a:ext uri="{FF2B5EF4-FFF2-40B4-BE49-F238E27FC236}">
                <a16:creationId xmlns:a16="http://schemas.microsoft.com/office/drawing/2014/main" id="{BF9629F9-1E8F-A958-7770-2FEA243B2960}"/>
              </a:ext>
            </a:extLst>
          </p:cNvPr>
          <p:cNvCxnSpPr/>
          <p:nvPr userDrawn="1"/>
        </p:nvCxnSpPr>
        <p:spPr>
          <a:xfrm>
            <a:off x="0" y="6399213"/>
            <a:ext cx="9144000" cy="1587"/>
          </a:xfrm>
          <a:prstGeom prst="line">
            <a:avLst/>
          </a:prstGeom>
          <a:ln w="12700" cap="flat" cmpd="sng" algn="ctr">
            <a:solidFill>
              <a:srgbClr val="FA68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1" name="Grafik 2">
            <a:extLst>
              <a:ext uri="{FF2B5EF4-FFF2-40B4-BE49-F238E27FC236}">
                <a16:creationId xmlns:a16="http://schemas.microsoft.com/office/drawing/2014/main" id="{D023F3A5-3E01-5BDD-C8D3-8E15B843558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19925" y="55563"/>
            <a:ext cx="16081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2">
            <a:extLst>
              <a:ext uri="{FF2B5EF4-FFF2-40B4-BE49-F238E27FC236}">
                <a16:creationId xmlns:a16="http://schemas.microsoft.com/office/drawing/2014/main" id="{DE530DEF-4022-4422-BE2F-BDAA804D7536}"/>
              </a:ext>
            </a:extLst>
          </p:cNvPr>
          <p:cNvSpPr txBox="1">
            <a:spLocks/>
          </p:cNvSpPr>
          <p:nvPr userDrawn="1"/>
        </p:nvSpPr>
        <p:spPr>
          <a:xfrm>
            <a:off x="6873875" y="6473825"/>
            <a:ext cx="2133600" cy="365125"/>
          </a:xfrm>
          <a:prstGeom prst="rect">
            <a:avLst/>
          </a:prstGeom>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de-DE" sz="800">
                <a:solidFill>
                  <a:srgbClr val="055BAC"/>
                </a:solidFill>
              </a:rPr>
              <a:t>Seite </a:t>
            </a:r>
            <a:fld id="{B61E54BD-673D-4FA9-AB70-B32181C172F3}" type="slidenum">
              <a:rPr lang="en-US" altLang="de-DE" sz="800" smtClean="0">
                <a:solidFill>
                  <a:srgbClr val="055BAC"/>
                </a:solidFill>
              </a:rPr>
              <a:pPr algn="r" eaLnBrk="1" hangingPunct="1">
                <a:defRPr/>
              </a:pPr>
              <a:t>‹Nr.›</a:t>
            </a:fld>
            <a:endParaRPr lang="en-US" altLang="de-DE" sz="800">
              <a:solidFill>
                <a:srgbClr val="055BAC"/>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684" r:id="rId3"/>
    <p:sldLayoutId id="2147483685" r:id="rId4"/>
  </p:sldLayoutIdLst>
  <p:hf hdr="0" ftr="0" dt="0"/>
  <p:txStyles>
    <p:titleStyle>
      <a:lvl1pPr algn="l" defTabSz="457200" rtl="0" eaLnBrk="0" fontAlgn="base" hangingPunct="0">
        <a:spcBef>
          <a:spcPct val="0"/>
        </a:spcBef>
        <a:spcAft>
          <a:spcPct val="0"/>
        </a:spcAft>
        <a:defRPr sz="4400" kern="1200">
          <a:solidFill>
            <a:srgbClr val="FA6800"/>
          </a:solidFill>
          <a:latin typeface="Arial"/>
          <a:ea typeface="ＭＳ Ｐゴシック" pitchFamily="-65" charset="-128"/>
          <a:cs typeface="Arial"/>
        </a:defRPr>
      </a:lvl1pPr>
      <a:lvl2pPr algn="l" defTabSz="457200" rtl="0" eaLnBrk="0" fontAlgn="base" hangingPunct="0">
        <a:spcBef>
          <a:spcPct val="0"/>
        </a:spcBef>
        <a:spcAft>
          <a:spcPct val="0"/>
        </a:spcAft>
        <a:defRPr sz="4400">
          <a:solidFill>
            <a:srgbClr val="FA6800"/>
          </a:solidFill>
          <a:latin typeface="Arial" pitchFamily="-65" charset="0"/>
          <a:ea typeface="ＭＳ Ｐゴシック" pitchFamily="-65" charset="-128"/>
          <a:cs typeface="Arial" panose="020B0604020202020204" pitchFamily="34" charset="0"/>
        </a:defRPr>
      </a:lvl2pPr>
      <a:lvl3pPr algn="l" defTabSz="457200" rtl="0" eaLnBrk="0" fontAlgn="base" hangingPunct="0">
        <a:spcBef>
          <a:spcPct val="0"/>
        </a:spcBef>
        <a:spcAft>
          <a:spcPct val="0"/>
        </a:spcAft>
        <a:defRPr sz="4400">
          <a:solidFill>
            <a:srgbClr val="FA6800"/>
          </a:solidFill>
          <a:latin typeface="Arial" pitchFamily="-65" charset="0"/>
          <a:ea typeface="ＭＳ Ｐゴシック" pitchFamily="-65" charset="-128"/>
          <a:cs typeface="Arial" panose="020B0604020202020204" pitchFamily="34" charset="0"/>
        </a:defRPr>
      </a:lvl3pPr>
      <a:lvl4pPr algn="l" defTabSz="457200" rtl="0" eaLnBrk="0" fontAlgn="base" hangingPunct="0">
        <a:spcBef>
          <a:spcPct val="0"/>
        </a:spcBef>
        <a:spcAft>
          <a:spcPct val="0"/>
        </a:spcAft>
        <a:defRPr sz="4400">
          <a:solidFill>
            <a:srgbClr val="FA6800"/>
          </a:solidFill>
          <a:latin typeface="Arial" pitchFamily="-65" charset="0"/>
          <a:ea typeface="ＭＳ Ｐゴシック" pitchFamily="-65" charset="-128"/>
          <a:cs typeface="Arial" panose="020B0604020202020204" pitchFamily="34" charset="0"/>
        </a:defRPr>
      </a:lvl4pPr>
      <a:lvl5pPr algn="l" defTabSz="457200" rtl="0" eaLnBrk="0" fontAlgn="base" hangingPunct="0">
        <a:spcBef>
          <a:spcPct val="0"/>
        </a:spcBef>
        <a:spcAft>
          <a:spcPct val="0"/>
        </a:spcAft>
        <a:defRPr sz="4400">
          <a:solidFill>
            <a:srgbClr val="FA6800"/>
          </a:solidFill>
          <a:latin typeface="Arial" pitchFamily="-65" charset="0"/>
          <a:ea typeface="ＭＳ Ｐゴシック" pitchFamily="-65" charset="-128"/>
          <a:cs typeface="Arial" panose="020B0604020202020204" pitchFamily="34" charset="0"/>
        </a:defRPr>
      </a:lvl5pPr>
      <a:lvl6pPr marL="457200" algn="l"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1E1C11"/>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E1C11"/>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E1C11"/>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E1C1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1E1C1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30A08F8B-A22D-BF05-A25C-69D49F65659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2051" name="Textplatzhalter 2">
            <a:extLst>
              <a:ext uri="{FF2B5EF4-FFF2-40B4-BE49-F238E27FC236}">
                <a16:creationId xmlns:a16="http://schemas.microsoft.com/office/drawing/2014/main" id="{C0A6ECEB-B913-0E24-626D-9B40A5DF2EC9}"/>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B3CC8885-E54C-36A1-467E-CF9CF8015F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smtClean="0">
                <a:solidFill>
                  <a:schemeClr val="tx1">
                    <a:tint val="75000"/>
                  </a:schemeClr>
                </a:solidFill>
              </a:defRPr>
            </a:lvl1pPr>
          </a:lstStyle>
          <a:p>
            <a:pPr>
              <a:defRPr/>
            </a:pPr>
            <a:fld id="{21E56266-7E00-4AA5-B4E1-0AEBFCFD27AB}" type="datetimeFigureOut">
              <a:rPr lang="de-DE"/>
              <a:pPr>
                <a:defRPr/>
              </a:pPr>
              <a:t>16.10.2023</a:t>
            </a:fld>
            <a:endParaRPr lang="de-DE"/>
          </a:p>
        </p:txBody>
      </p:sp>
      <p:sp>
        <p:nvSpPr>
          <p:cNvPr id="5" name="Fußzeilenplatzhalter 4">
            <a:extLst>
              <a:ext uri="{FF2B5EF4-FFF2-40B4-BE49-F238E27FC236}">
                <a16:creationId xmlns:a16="http://schemas.microsoft.com/office/drawing/2014/main" id="{F05135A7-4211-6974-A665-0544644CEC6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de-DE"/>
          </a:p>
        </p:txBody>
      </p:sp>
      <p:sp>
        <p:nvSpPr>
          <p:cNvPr id="6" name="Foliennummernplatzhalter 5">
            <a:extLst>
              <a:ext uri="{FF2B5EF4-FFF2-40B4-BE49-F238E27FC236}">
                <a16:creationId xmlns:a16="http://schemas.microsoft.com/office/drawing/2014/main" id="{34E9DA2D-B75B-957A-F7CB-00B9F6CBEE4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3682F1F9-4B0C-4F7F-83D2-59ADED85000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elplatzhalter 1">
            <a:extLst>
              <a:ext uri="{FF2B5EF4-FFF2-40B4-BE49-F238E27FC236}">
                <a16:creationId xmlns:a16="http://schemas.microsoft.com/office/drawing/2014/main" id="{25600BB3-F556-1013-A33F-E725744BCA3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3075" name="Textplatzhalter 2">
            <a:extLst>
              <a:ext uri="{FF2B5EF4-FFF2-40B4-BE49-F238E27FC236}">
                <a16:creationId xmlns:a16="http://schemas.microsoft.com/office/drawing/2014/main" id="{D39C64B7-69CA-0922-AE21-7ED34CE7395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660407AD-2750-047E-2B6C-BAB112D7093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smtClean="0">
                <a:solidFill>
                  <a:schemeClr val="tx1">
                    <a:tint val="75000"/>
                  </a:schemeClr>
                </a:solidFill>
              </a:defRPr>
            </a:lvl1pPr>
          </a:lstStyle>
          <a:p>
            <a:pPr>
              <a:defRPr/>
            </a:pPr>
            <a:fld id="{F658FEEB-AB30-413D-B344-89B6A3ED9BDF}" type="datetimeFigureOut">
              <a:rPr lang="de-DE"/>
              <a:pPr>
                <a:defRPr/>
              </a:pPr>
              <a:t>16.10.2023</a:t>
            </a:fld>
            <a:endParaRPr lang="de-DE"/>
          </a:p>
        </p:txBody>
      </p:sp>
      <p:sp>
        <p:nvSpPr>
          <p:cNvPr id="5" name="Fußzeilenplatzhalter 4">
            <a:extLst>
              <a:ext uri="{FF2B5EF4-FFF2-40B4-BE49-F238E27FC236}">
                <a16:creationId xmlns:a16="http://schemas.microsoft.com/office/drawing/2014/main" id="{E8C95AC2-9825-41FA-ADD2-5F6AE112A39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de-DE"/>
          </a:p>
        </p:txBody>
      </p:sp>
      <p:sp>
        <p:nvSpPr>
          <p:cNvPr id="6" name="Foliennummernplatzhalter 5">
            <a:extLst>
              <a:ext uri="{FF2B5EF4-FFF2-40B4-BE49-F238E27FC236}">
                <a16:creationId xmlns:a16="http://schemas.microsoft.com/office/drawing/2014/main" id="{87542E8C-9B5C-2C2B-D5DE-AE72E120E5E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768A875D-0B06-40EB-BADB-65A714B6828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cmanager.scc.kit.edu/hdz/result.jsp"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katrin.hess@kit.edu" TargetMode="External"/><Relationship Id="rId2" Type="http://schemas.openxmlformats.org/officeDocument/2006/relationships/hyperlink" Target="mailto:astrid.werner@lrk-bw.de" TargetMode="External"/><Relationship Id="rId1" Type="http://schemas.openxmlformats.org/officeDocument/2006/relationships/slideLayout" Target="../slideLayouts/slideLayout1.xml"/><Relationship Id="rId5" Type="http://schemas.openxmlformats.org/officeDocument/2006/relationships/hyperlink" Target="http://www.hdz-bawue.de/" TargetMode="External"/><Relationship Id="rId4" Type="http://schemas.openxmlformats.org/officeDocument/2006/relationships/hyperlink" Target="mailto:ina.baret@zlw.uni-stuttgart.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hdz-bawue.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2923D8F-08C9-AC09-C6BC-FA558E847B2D}"/>
              </a:ext>
            </a:extLst>
          </p:cNvPr>
          <p:cNvSpPr txBox="1">
            <a:spLocks noChangeArrowheads="1"/>
          </p:cNvSpPr>
          <p:nvPr/>
        </p:nvSpPr>
        <p:spPr bwMode="auto">
          <a:xfrm>
            <a:off x="611560" y="1773238"/>
            <a:ext cx="8208912" cy="248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indent="0" algn="ctr" eaLnBrk="1" hangingPunct="1">
              <a:buNone/>
              <a:defRPr/>
            </a:pPr>
            <a:r>
              <a:rPr lang="de-DE"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Kompetenzorientiert Prüfen mit Selbstlernmaterialien aus dem HDZ</a:t>
            </a:r>
            <a:endParaRPr lang="de-DE" sz="3200" b="1" dirty="0">
              <a:solidFill>
                <a:srgbClr val="000000"/>
              </a:solidFill>
              <a:effectLst/>
              <a:latin typeface="Arial" panose="020B0604020202020204" pitchFamily="34" charset="0"/>
              <a:cs typeface="Arial" panose="020B0604020202020204" pitchFamily="34" charset="0"/>
            </a:endParaRPr>
          </a:p>
          <a:p>
            <a:pPr marL="0" indent="0" algn="ctr" eaLnBrk="1" hangingPunct="1">
              <a:buFont typeface="Arial" panose="020B0604020202020204" pitchFamily="34" charset="0"/>
              <a:buNone/>
              <a:defRPr/>
            </a:pPr>
            <a:endParaRPr lang="de-DE" altLang="de-DE" sz="32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lgn="ctr" eaLnBrk="1" hangingPunct="1">
              <a:buFont typeface="Arial" panose="020B0604020202020204" pitchFamily="34" charset="0"/>
              <a:buNone/>
              <a:defRPr/>
            </a:pPr>
            <a:r>
              <a:rPr lang="de-DE" altLang="de-DE"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Demo im Rahmen von PePP-Netzwerktreffen 2023 (12.10.2023, Universität Ulm)</a:t>
            </a:r>
          </a:p>
        </p:txBody>
      </p:sp>
      <p:pic>
        <p:nvPicPr>
          <p:cNvPr id="3" name="Grafik 2">
            <a:extLst>
              <a:ext uri="{FF2B5EF4-FFF2-40B4-BE49-F238E27FC236}">
                <a16:creationId xmlns:a16="http://schemas.microsoft.com/office/drawing/2014/main" id="{AE893209-B260-01FB-9D5F-E6758F5FD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99" y="5013176"/>
            <a:ext cx="1920031" cy="1080120"/>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AC7E7C34-351D-AA77-989F-E7F93647A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372" y="5054708"/>
            <a:ext cx="2284438" cy="1002296"/>
          </a:xfrm>
          <a:prstGeom prst="rect">
            <a:avLst/>
          </a:prstGeom>
        </p:spPr>
      </p:pic>
    </p:spTree>
    <p:extLst>
      <p:ext uri="{BB962C8B-B14F-4D97-AF65-F5344CB8AC3E}">
        <p14:creationId xmlns:p14="http://schemas.microsoft.com/office/powerpoint/2010/main" val="80441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0CCBF-1B1B-59E1-70AF-C3CC1FF7C319}"/>
              </a:ext>
            </a:extLst>
          </p:cNvPr>
          <p:cNvSpPr>
            <a:spLocks noGrp="1"/>
          </p:cNvSpPr>
          <p:nvPr>
            <p:ph type="ctrTitle"/>
          </p:nvPr>
        </p:nvSpPr>
        <p:spPr/>
        <p:txBody>
          <a:bodyPr/>
          <a:lstStyle/>
          <a:p>
            <a:r>
              <a:rPr lang="de-DE" sz="2800" dirty="0"/>
              <a:t>Werbeblock</a:t>
            </a:r>
          </a:p>
        </p:txBody>
      </p:sp>
      <p:sp>
        <p:nvSpPr>
          <p:cNvPr id="3" name="Inhaltsplatzhalter 2">
            <a:extLst>
              <a:ext uri="{FF2B5EF4-FFF2-40B4-BE49-F238E27FC236}">
                <a16:creationId xmlns:a16="http://schemas.microsoft.com/office/drawing/2014/main" id="{EA4FD6CD-45FC-8EC1-C95D-594138427011}"/>
              </a:ext>
            </a:extLst>
          </p:cNvPr>
          <p:cNvSpPr>
            <a:spLocks noGrp="1"/>
          </p:cNvSpPr>
          <p:nvPr>
            <p:ph sz="half" idx="10"/>
          </p:nvPr>
        </p:nvSpPr>
        <p:spPr>
          <a:xfrm>
            <a:off x="228600" y="1600201"/>
            <a:ext cx="8763000" cy="4648199"/>
          </a:xfrm>
        </p:spPr>
        <p:txBody>
          <a:bodyPr/>
          <a:lstStyle/>
          <a:p>
            <a:pPr marL="0" indent="0">
              <a:buNone/>
            </a:pPr>
            <a:endParaRPr lang="de-DE" sz="1800" b="1" dirty="0">
              <a:solidFill>
                <a:srgbClr val="00428A"/>
              </a:solidFill>
            </a:endParaRPr>
          </a:p>
          <a:p>
            <a:pPr marL="0" indent="0">
              <a:buNone/>
            </a:pPr>
            <a:endParaRPr lang="de-DE" sz="1800" b="1" dirty="0">
              <a:solidFill>
                <a:srgbClr val="00428A"/>
              </a:solidFill>
            </a:endParaRPr>
          </a:p>
          <a:p>
            <a:pPr marL="0" indent="0">
              <a:buNone/>
            </a:pPr>
            <a:endParaRPr lang="de-DE" sz="1800" b="1" dirty="0">
              <a:solidFill>
                <a:srgbClr val="00428A"/>
              </a:solidFill>
            </a:endParaRPr>
          </a:p>
          <a:p>
            <a:pPr marL="0" indent="0">
              <a:buNone/>
            </a:pPr>
            <a:endParaRPr lang="de-DE" sz="1800" b="1" dirty="0">
              <a:solidFill>
                <a:srgbClr val="00428A"/>
              </a:solidFill>
            </a:endParaRPr>
          </a:p>
          <a:p>
            <a:pPr marL="0" indent="0">
              <a:buNone/>
            </a:pPr>
            <a:endParaRPr lang="de-DE" sz="1800" b="1" dirty="0">
              <a:solidFill>
                <a:srgbClr val="00428A"/>
              </a:solidFill>
            </a:endParaRPr>
          </a:p>
          <a:p>
            <a:pPr marL="0" indent="0">
              <a:buNone/>
            </a:pPr>
            <a:endParaRPr lang="de-DE" sz="1800" b="1" dirty="0">
              <a:solidFill>
                <a:srgbClr val="00428A"/>
              </a:solidFill>
            </a:endParaRPr>
          </a:p>
          <a:p>
            <a:pPr marL="0" indent="0" algn="ctr">
              <a:buNone/>
            </a:pPr>
            <a:r>
              <a:rPr lang="de-DE" sz="2400" b="1" dirty="0">
                <a:solidFill>
                  <a:srgbClr val="000000"/>
                </a:solidFill>
              </a:rPr>
              <a:t>Start Pilotkurs: 29.01.2024</a:t>
            </a:r>
          </a:p>
          <a:p>
            <a:pPr marL="0" indent="0" algn="ctr">
              <a:buNone/>
            </a:pPr>
            <a:endParaRPr lang="de-DE" sz="1800" b="1" dirty="0">
              <a:solidFill>
                <a:srgbClr val="000000"/>
              </a:solidFill>
            </a:endParaRPr>
          </a:p>
          <a:p>
            <a:pPr marL="0" indent="0" algn="ctr">
              <a:buNone/>
            </a:pPr>
            <a:r>
              <a:rPr lang="de-DE" sz="1800" dirty="0">
                <a:solidFill>
                  <a:srgbClr val="000000"/>
                </a:solidFill>
              </a:rPr>
              <a:t>Anmeldung ab </a:t>
            </a:r>
            <a:r>
              <a:rPr lang="de-DE" sz="1800" b="1" dirty="0">
                <a:solidFill>
                  <a:srgbClr val="000000"/>
                </a:solidFill>
              </a:rPr>
              <a:t>04.12.2023</a:t>
            </a:r>
            <a:r>
              <a:rPr lang="de-DE" sz="1800" dirty="0">
                <a:solidFill>
                  <a:srgbClr val="000000"/>
                </a:solidFill>
              </a:rPr>
              <a:t> über </a:t>
            </a:r>
          </a:p>
          <a:p>
            <a:pPr marL="0" indent="0" algn="ctr">
              <a:buNone/>
            </a:pPr>
            <a:r>
              <a:rPr lang="de-DE" sz="1800" dirty="0">
                <a:solidFill>
                  <a:srgbClr val="00428A"/>
                </a:solidFill>
                <a:hlinkClick r:id="rId2"/>
              </a:rPr>
              <a:t>https://tcmanager.scc.kit.edu/hdz/result.jsp</a:t>
            </a:r>
            <a:r>
              <a:rPr lang="de-DE" sz="1800" dirty="0">
                <a:solidFill>
                  <a:srgbClr val="00428A"/>
                </a:solidFill>
              </a:rPr>
              <a:t> </a:t>
            </a:r>
          </a:p>
          <a:p>
            <a:pPr marL="0" indent="0" algn="ctr">
              <a:buNone/>
            </a:pPr>
            <a:endParaRPr lang="de-DE" sz="800" b="1" dirty="0">
              <a:solidFill>
                <a:srgbClr val="00428A"/>
              </a:solidFill>
            </a:endParaRPr>
          </a:p>
          <a:p>
            <a:endParaRPr lang="de-DE" sz="1800" dirty="0">
              <a:solidFill>
                <a:srgbClr val="00428A"/>
              </a:solidFill>
            </a:endParaRPr>
          </a:p>
        </p:txBody>
      </p:sp>
      <p:sp>
        <p:nvSpPr>
          <p:cNvPr id="5" name="Rechteck 4">
            <a:extLst>
              <a:ext uri="{FF2B5EF4-FFF2-40B4-BE49-F238E27FC236}">
                <a16:creationId xmlns:a16="http://schemas.microsoft.com/office/drawing/2014/main" id="{A8933F1D-B00C-4432-A71F-8D3E66CB1649}"/>
              </a:ext>
            </a:extLst>
          </p:cNvPr>
          <p:cNvSpPr/>
          <p:nvPr/>
        </p:nvSpPr>
        <p:spPr>
          <a:xfrm>
            <a:off x="305780" y="1420609"/>
            <a:ext cx="8442684" cy="146875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6" name="Picture 2" descr="Pixelchen, Ressource, Oer, Audio, Video">
            <a:extLst>
              <a:ext uri="{FF2B5EF4-FFF2-40B4-BE49-F238E27FC236}">
                <a16:creationId xmlns:a16="http://schemas.microsoft.com/office/drawing/2014/main" id="{C2F0EE1C-8C33-4D61-94B0-923544700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23" y="1474142"/>
            <a:ext cx="1679105" cy="1361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ixelchen, Pixel, Werkstatt">
            <a:extLst>
              <a:ext uri="{FF2B5EF4-FFF2-40B4-BE49-F238E27FC236}">
                <a16:creationId xmlns:a16="http://schemas.microsoft.com/office/drawing/2014/main" id="{1A767313-5E8B-46EA-A4F6-FF38568AD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474142"/>
            <a:ext cx="2088232" cy="132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ixelchen, Portfolio, Arbeit, Mappe">
            <a:extLst>
              <a:ext uri="{FF2B5EF4-FFF2-40B4-BE49-F238E27FC236}">
                <a16:creationId xmlns:a16="http://schemas.microsoft.com/office/drawing/2014/main" id="{963E0067-784D-4749-A84B-85B42C09C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493833"/>
            <a:ext cx="1550068" cy="1301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ixel, Tutorium, Trainer, Pixelchen">
            <a:extLst>
              <a:ext uri="{FF2B5EF4-FFF2-40B4-BE49-F238E27FC236}">
                <a16:creationId xmlns:a16="http://schemas.microsoft.com/office/drawing/2014/main" id="{01334A1B-D6CE-477F-B666-249620A40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433473"/>
            <a:ext cx="1156094" cy="140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9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altLang="de-DE" sz="2400" dirty="0">
                <a:latin typeface="Arial" panose="020B0604020202020204" pitchFamily="34" charset="0"/>
                <a:ea typeface="ＭＳ Ｐゴシック" panose="020B0600070205080204" pitchFamily="34" charset="-128"/>
                <a:cs typeface="Arial" panose="020B0604020202020204" pitchFamily="34" charset="0"/>
              </a:rPr>
              <a:t>Best Practice Sammlung</a:t>
            </a:r>
          </a:p>
        </p:txBody>
      </p:sp>
      <p:sp>
        <p:nvSpPr>
          <p:cNvPr id="4" name="Textfeld 3">
            <a:extLst>
              <a:ext uri="{FF2B5EF4-FFF2-40B4-BE49-F238E27FC236}">
                <a16:creationId xmlns:a16="http://schemas.microsoft.com/office/drawing/2014/main" id="{18688DEF-AB97-1BC4-FAD2-4B4AFCFD96A1}"/>
              </a:ext>
            </a:extLst>
          </p:cNvPr>
          <p:cNvSpPr txBox="1">
            <a:spLocks noChangeArrowheads="1"/>
          </p:cNvSpPr>
          <p:nvPr/>
        </p:nvSpPr>
        <p:spPr bwMode="auto">
          <a:xfrm>
            <a:off x="462037" y="1556792"/>
            <a:ext cx="8208912" cy="72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9pPr>
          </a:lstStyle>
          <a:p>
            <a:pPr marL="342900" indent="-342900">
              <a:buClr>
                <a:srgbClr val="045BAA"/>
              </a:buClr>
            </a:pPr>
            <a:r>
              <a:rPr lang="de-DE" dirty="0">
                <a:solidFill>
                  <a:srgbClr val="000000"/>
                </a:solidFill>
              </a:rPr>
              <a:t>Best Practice Beispiele von Lehrenden zu E-Prüfungsformen </a:t>
            </a:r>
          </a:p>
          <a:p>
            <a:pPr>
              <a:buClr>
                <a:srgbClr val="045BAA"/>
              </a:buClr>
              <a:buNone/>
            </a:pPr>
            <a:endParaRPr lang="de-DE" dirty="0">
              <a:solidFill>
                <a:srgbClr val="000000"/>
              </a:solidFill>
            </a:endParaRPr>
          </a:p>
          <a:p>
            <a:pPr marL="342900" indent="-342900">
              <a:buClr>
                <a:srgbClr val="045BAA"/>
              </a:buClr>
            </a:pPr>
            <a:r>
              <a:rPr lang="de-DE" dirty="0">
                <a:solidFill>
                  <a:srgbClr val="000000"/>
                </a:solidFill>
              </a:rPr>
              <a:t>Mögliche Formate: Video, Podcasts, PDF Dokument (Broschüre)</a:t>
            </a:r>
          </a:p>
          <a:p>
            <a:pPr marL="342900" indent="-342900">
              <a:buClr>
                <a:srgbClr val="045BAA"/>
              </a:buClr>
            </a:pPr>
            <a:endParaRPr lang="de-DE" dirty="0">
              <a:solidFill>
                <a:srgbClr val="000000"/>
              </a:solidFill>
            </a:endParaRPr>
          </a:p>
          <a:p>
            <a:pPr marL="342900" indent="-342900">
              <a:buClr>
                <a:srgbClr val="045BAA"/>
              </a:buClr>
            </a:pPr>
            <a:r>
              <a:rPr lang="de-DE" dirty="0">
                <a:solidFill>
                  <a:srgbClr val="000000"/>
                </a:solidFill>
              </a:rPr>
              <a:t>Medienproduktion am Medienzentrum der Universität Tübingen</a:t>
            </a:r>
          </a:p>
          <a:p>
            <a:pPr>
              <a:buClr>
                <a:srgbClr val="045BAA"/>
              </a:buClr>
              <a:buNone/>
            </a:pPr>
            <a:endParaRPr lang="de-DE" dirty="0">
              <a:solidFill>
                <a:srgbClr val="000000"/>
              </a:solidFill>
            </a:endParaRPr>
          </a:p>
          <a:p>
            <a:pPr marL="342900" indent="-342900">
              <a:buClr>
                <a:srgbClr val="045BAA"/>
              </a:buClr>
            </a:pPr>
            <a:r>
              <a:rPr lang="de-DE" dirty="0">
                <a:solidFill>
                  <a:srgbClr val="000000"/>
                </a:solidFill>
              </a:rPr>
              <a:t>Veröffentlichung der fertigen Produkte auf der HDZ Homepage</a:t>
            </a:r>
          </a:p>
          <a:p>
            <a:pPr>
              <a:buClr>
                <a:srgbClr val="045BAA"/>
              </a:buClr>
              <a:buNone/>
            </a:pPr>
            <a:r>
              <a:rPr lang="de-DE" dirty="0">
                <a:solidFill>
                  <a:srgbClr val="000000"/>
                </a:solidFill>
              </a:rPr>
              <a:t> </a:t>
            </a:r>
            <a:endParaRPr lang="de-DE" sz="1800" dirty="0">
              <a:solidFill>
                <a:srgbClr val="000000"/>
              </a:solidFill>
            </a:endParaRPr>
          </a:p>
          <a:p>
            <a:pPr marL="342900" indent="-342900">
              <a:buClr>
                <a:srgbClr val="045BAA"/>
              </a:buClr>
            </a:pPr>
            <a:endParaRPr lang="de-DE" sz="1800" dirty="0">
              <a:solidFill>
                <a:srgbClr val="000000"/>
              </a:solidFill>
            </a:endParaRPr>
          </a:p>
          <a:p>
            <a:pPr marL="342900" indent="-342900">
              <a:buClr>
                <a:srgbClr val="045BAA"/>
              </a:buClr>
            </a:pPr>
            <a:endParaRPr lang="de-DE" sz="1800" dirty="0">
              <a:solidFill>
                <a:srgbClr val="000000"/>
              </a:solidFill>
            </a:endParaRPr>
          </a:p>
          <a:p>
            <a:pPr>
              <a:buClr>
                <a:srgbClr val="045BAA"/>
              </a:buClr>
              <a:buNone/>
            </a:pPr>
            <a:endParaRPr lang="de-DE" sz="1800" dirty="0">
              <a:solidFill>
                <a:srgbClr val="000000"/>
              </a:solidFill>
            </a:endParaRPr>
          </a:p>
          <a:p>
            <a:pPr>
              <a:buClr>
                <a:srgbClr val="045BAA"/>
              </a:buClr>
              <a:buNone/>
            </a:pPr>
            <a:endParaRPr lang="de-DE" dirty="0">
              <a:solidFill>
                <a:srgbClr val="000000"/>
              </a:solidFill>
            </a:endParaRPr>
          </a:p>
          <a:p>
            <a:pPr>
              <a:buClr>
                <a:srgbClr val="045BAA"/>
              </a:buClr>
              <a:buNone/>
            </a:pPr>
            <a:r>
              <a:rPr lang="de-DE" dirty="0">
                <a:solidFill>
                  <a:srgbClr val="000000"/>
                </a:solidFill>
              </a:rPr>
              <a:t> </a:t>
            </a:r>
          </a:p>
          <a:p>
            <a:pPr marL="285750" indent="-285750">
              <a:spcBef>
                <a:spcPts val="600"/>
              </a:spcBef>
            </a:pPr>
            <a:endParaRPr lang="de-DE" sz="16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5992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altLang="de-DE" sz="2400" dirty="0">
                <a:latin typeface="Arial" panose="020B0604020202020204" pitchFamily="34" charset="0"/>
                <a:ea typeface="ＭＳ Ｐゴシック" panose="020B0600070205080204" pitchFamily="34" charset="-128"/>
                <a:cs typeface="Arial" panose="020B0604020202020204" pitchFamily="34" charset="0"/>
              </a:rPr>
              <a:t>Best Practice Sammlung</a:t>
            </a:r>
          </a:p>
        </p:txBody>
      </p:sp>
      <p:sp>
        <p:nvSpPr>
          <p:cNvPr id="4" name="Textfeld 3">
            <a:extLst>
              <a:ext uri="{FF2B5EF4-FFF2-40B4-BE49-F238E27FC236}">
                <a16:creationId xmlns:a16="http://schemas.microsoft.com/office/drawing/2014/main" id="{18688DEF-AB97-1BC4-FAD2-4B4AFCFD96A1}"/>
              </a:ext>
            </a:extLst>
          </p:cNvPr>
          <p:cNvSpPr txBox="1">
            <a:spLocks noChangeArrowheads="1"/>
          </p:cNvSpPr>
          <p:nvPr/>
        </p:nvSpPr>
        <p:spPr bwMode="auto">
          <a:xfrm>
            <a:off x="323528" y="1268760"/>
            <a:ext cx="8208912" cy="60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9pPr>
          </a:lstStyle>
          <a:p>
            <a:pPr>
              <a:buClr>
                <a:srgbClr val="045BAA"/>
              </a:buClr>
              <a:buNone/>
            </a:pPr>
            <a:r>
              <a:rPr lang="de-DE" dirty="0">
                <a:solidFill>
                  <a:srgbClr val="000000"/>
                </a:solidFill>
              </a:rPr>
              <a:t>In jedem Beitrag werden mind. zwei der vier Fragen behandelt:</a:t>
            </a:r>
          </a:p>
          <a:p>
            <a:pPr>
              <a:buClr>
                <a:srgbClr val="045BAA"/>
              </a:buClr>
              <a:buNone/>
            </a:pPr>
            <a:endParaRPr lang="de-DE" dirty="0">
              <a:solidFill>
                <a:srgbClr val="000000"/>
              </a:solidFill>
            </a:endParaRPr>
          </a:p>
          <a:p>
            <a:pPr marL="457200" indent="-457200">
              <a:buClr>
                <a:srgbClr val="045BAA"/>
              </a:buClr>
              <a:buFont typeface="+mj-lt"/>
              <a:buAutoNum type="arabicPeriod"/>
            </a:pPr>
            <a:r>
              <a:rPr lang="de-DE" sz="2000" i="1" dirty="0">
                <a:solidFill>
                  <a:srgbClr val="000000"/>
                </a:solidFill>
              </a:rPr>
              <a:t>Warum haben Sie sich für den Einsatz einer bzw. dieser E-Prüfung entschieden?</a:t>
            </a:r>
          </a:p>
          <a:p>
            <a:pPr marL="457200" indent="-457200">
              <a:buClr>
                <a:srgbClr val="045BAA"/>
              </a:buClr>
              <a:buFont typeface="+mj-lt"/>
              <a:buAutoNum type="arabicPeriod"/>
            </a:pPr>
            <a:r>
              <a:rPr lang="de-DE" sz="2000" i="1" dirty="0">
                <a:solidFill>
                  <a:srgbClr val="000000"/>
                </a:solidFill>
              </a:rPr>
              <a:t>Welchen Herausforderungen sind sie bei der Vorbereitung und Umsetzung des Prüfungsszenarios begegnet?</a:t>
            </a:r>
            <a:endParaRPr lang="de-DE" sz="2000" i="1" dirty="0"/>
          </a:p>
          <a:p>
            <a:pPr marL="457200" indent="-457200">
              <a:buClr>
                <a:srgbClr val="045BAA"/>
              </a:buClr>
              <a:buFont typeface="+mj-lt"/>
              <a:buAutoNum type="arabicPeriod"/>
            </a:pPr>
            <a:r>
              <a:rPr lang="de-DE" sz="2000" i="1" dirty="0">
                <a:solidFill>
                  <a:srgbClr val="000000"/>
                </a:solidFill>
              </a:rPr>
              <a:t>Welche Vor- &amp; Nachteile haben Sie durch den Einsatz der E-Prüfung ergeben?</a:t>
            </a:r>
          </a:p>
          <a:p>
            <a:pPr marL="457200" indent="-457200">
              <a:buClr>
                <a:srgbClr val="045BAA"/>
              </a:buClr>
              <a:buFont typeface="+mj-lt"/>
              <a:buAutoNum type="arabicPeriod"/>
            </a:pPr>
            <a:r>
              <a:rPr lang="de-DE" sz="2000" i="1" dirty="0">
                <a:solidFill>
                  <a:srgbClr val="000000"/>
                </a:solidFill>
              </a:rPr>
              <a:t>Welchen Tipp würden Sie einer Person geben, die sich für die Durchführung des Prüfungsszenarios entscheidet?</a:t>
            </a:r>
          </a:p>
          <a:p>
            <a:pPr marL="342900" indent="-342900">
              <a:buClr>
                <a:srgbClr val="045BAA"/>
              </a:buClr>
            </a:pPr>
            <a:endParaRPr lang="de-DE" dirty="0">
              <a:solidFill>
                <a:srgbClr val="000000"/>
              </a:solidFill>
            </a:endParaRPr>
          </a:p>
          <a:p>
            <a:pPr marL="342900" indent="-342900">
              <a:buClr>
                <a:srgbClr val="045BAA"/>
              </a:buClr>
            </a:pPr>
            <a:endParaRPr lang="de-DE" dirty="0">
              <a:solidFill>
                <a:srgbClr val="000000"/>
              </a:solidFill>
            </a:endParaRPr>
          </a:p>
          <a:p>
            <a:pPr marL="342900" indent="-342900">
              <a:buClr>
                <a:srgbClr val="045BAA"/>
              </a:buClr>
            </a:pPr>
            <a:endParaRPr lang="de-DE" dirty="0">
              <a:solidFill>
                <a:srgbClr val="000000"/>
              </a:solidFill>
            </a:endParaRPr>
          </a:p>
          <a:p>
            <a:pPr>
              <a:buClr>
                <a:srgbClr val="045BAA"/>
              </a:buClr>
              <a:buNone/>
            </a:pPr>
            <a:r>
              <a:rPr lang="de-DE" dirty="0">
                <a:solidFill>
                  <a:srgbClr val="000000"/>
                </a:solidFill>
              </a:rPr>
              <a:t> </a:t>
            </a:r>
          </a:p>
          <a:p>
            <a:pPr marL="285750" indent="-285750">
              <a:spcBef>
                <a:spcPts val="600"/>
              </a:spcBef>
            </a:pPr>
            <a:endParaRPr lang="de-DE" sz="16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053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altLang="de-DE" sz="2400" dirty="0">
                <a:latin typeface="Arial" panose="020B0604020202020204" pitchFamily="34" charset="0"/>
                <a:ea typeface="ＭＳ Ｐゴシック" panose="020B0600070205080204" pitchFamily="34" charset="-128"/>
                <a:cs typeface="Arial" panose="020B0604020202020204" pitchFamily="34" charset="0"/>
              </a:rPr>
              <a:t>Best Practice Sammlung</a:t>
            </a:r>
          </a:p>
        </p:txBody>
      </p:sp>
      <p:sp>
        <p:nvSpPr>
          <p:cNvPr id="4" name="Textfeld 3">
            <a:extLst>
              <a:ext uri="{FF2B5EF4-FFF2-40B4-BE49-F238E27FC236}">
                <a16:creationId xmlns:a16="http://schemas.microsoft.com/office/drawing/2014/main" id="{18688DEF-AB97-1BC4-FAD2-4B4AFCFD96A1}"/>
              </a:ext>
            </a:extLst>
          </p:cNvPr>
          <p:cNvSpPr txBox="1">
            <a:spLocks noChangeArrowheads="1"/>
          </p:cNvSpPr>
          <p:nvPr/>
        </p:nvSpPr>
        <p:spPr bwMode="auto">
          <a:xfrm>
            <a:off x="462037" y="1556792"/>
            <a:ext cx="82089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9pPr>
          </a:lstStyle>
          <a:p>
            <a:pPr>
              <a:buClr>
                <a:srgbClr val="045BAA"/>
              </a:buClr>
              <a:buNone/>
            </a:pPr>
            <a:r>
              <a:rPr lang="de-DE" dirty="0">
                <a:solidFill>
                  <a:srgbClr val="000000"/>
                </a:solidFill>
              </a:rPr>
              <a:t>Aktueller Stand:</a:t>
            </a:r>
          </a:p>
          <a:p>
            <a:pPr>
              <a:buClr>
                <a:srgbClr val="045BAA"/>
              </a:buClr>
              <a:buNone/>
            </a:pPr>
            <a:endParaRPr lang="de-DE" dirty="0">
              <a:solidFill>
                <a:srgbClr val="000000"/>
              </a:solidFill>
            </a:endParaRPr>
          </a:p>
          <a:p>
            <a:pPr marL="342900" indent="-342900">
              <a:buClr>
                <a:srgbClr val="045BAA"/>
              </a:buClr>
            </a:pPr>
            <a:r>
              <a:rPr lang="de-DE" dirty="0">
                <a:solidFill>
                  <a:srgbClr val="000000"/>
                </a:solidFill>
              </a:rPr>
              <a:t>zwei Filme fertiggestellt, weitere acht Filme in Vorbereitung</a:t>
            </a:r>
          </a:p>
          <a:p>
            <a:pPr marL="342900" indent="-342900">
              <a:buClr>
                <a:srgbClr val="045BAA"/>
              </a:buClr>
            </a:pPr>
            <a:r>
              <a:rPr lang="de-DE" dirty="0">
                <a:solidFill>
                  <a:srgbClr val="000000"/>
                </a:solidFill>
              </a:rPr>
              <a:t>Universität Konstanz: Dokumentation in Form einer PDF-Datei</a:t>
            </a:r>
          </a:p>
          <a:p>
            <a:pPr marL="342900" indent="-342900">
              <a:buClr>
                <a:srgbClr val="045BAA"/>
              </a:buClr>
            </a:pPr>
            <a:r>
              <a:rPr lang="de-DE" dirty="0">
                <a:solidFill>
                  <a:srgbClr val="000000"/>
                </a:solidFill>
              </a:rPr>
              <a:t>Vorschläge für weitere Best </a:t>
            </a:r>
            <a:r>
              <a:rPr lang="de-DE" dirty="0" err="1">
                <a:solidFill>
                  <a:srgbClr val="000000"/>
                </a:solidFill>
              </a:rPr>
              <a:t>practice</a:t>
            </a:r>
            <a:r>
              <a:rPr lang="de-DE" dirty="0">
                <a:solidFill>
                  <a:srgbClr val="000000"/>
                </a:solidFill>
              </a:rPr>
              <a:t> Beispiele können gerne bei der hochschuldidaktischen Arbeitsstelle der jeweiligen Hochschule eingereicht werden.</a:t>
            </a:r>
          </a:p>
          <a:p>
            <a:pPr marL="342900" indent="-342900">
              <a:buClr>
                <a:srgbClr val="045BAA"/>
              </a:buClr>
            </a:pPr>
            <a:endParaRPr lang="de-DE" dirty="0">
              <a:solidFill>
                <a:srgbClr val="000000"/>
              </a:solidFill>
            </a:endParaRPr>
          </a:p>
        </p:txBody>
      </p:sp>
    </p:spTree>
    <p:extLst>
      <p:ext uri="{BB962C8B-B14F-4D97-AF65-F5344CB8AC3E}">
        <p14:creationId xmlns:p14="http://schemas.microsoft.com/office/powerpoint/2010/main" val="363188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altLang="de-DE" sz="2400" dirty="0">
                <a:latin typeface="Arial" panose="020B0604020202020204" pitchFamily="34" charset="0"/>
                <a:ea typeface="ＭＳ Ｐゴシック" panose="020B0600070205080204" pitchFamily="34" charset="-128"/>
                <a:cs typeface="Arial" panose="020B0604020202020204" pitchFamily="34" charset="0"/>
              </a:rPr>
              <a:t>Best Practice Beispiel 1</a:t>
            </a:r>
            <a:br>
              <a:rPr lang="de-DE" altLang="de-DE" sz="2400" dirty="0">
                <a:latin typeface="Arial" panose="020B0604020202020204" pitchFamily="34" charset="0"/>
                <a:ea typeface="ＭＳ Ｐゴシック" panose="020B0600070205080204" pitchFamily="34" charset="-128"/>
                <a:cs typeface="Arial" panose="020B0604020202020204" pitchFamily="34" charset="0"/>
              </a:rPr>
            </a:br>
            <a:br>
              <a:rPr lang="de-DE" altLang="de-DE" sz="2400" dirty="0">
                <a:latin typeface="Arial" panose="020B0604020202020204" pitchFamily="34" charset="0"/>
                <a:ea typeface="ＭＳ Ｐゴシック" panose="020B0600070205080204" pitchFamily="34" charset="-128"/>
                <a:cs typeface="Arial" panose="020B0604020202020204" pitchFamily="34" charset="0"/>
              </a:rPr>
            </a:br>
            <a:r>
              <a:rPr lang="de-DE" altLang="de-DE" sz="2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Film: Interview mit Paul Christian John, KIT</a:t>
            </a:r>
            <a:br>
              <a:rPr lang="de-DE" altLang="de-DE" sz="2400" dirty="0">
                <a:latin typeface="Arial" panose="020B0604020202020204" pitchFamily="34" charset="0"/>
                <a:ea typeface="ＭＳ Ｐゴシック" panose="020B0600070205080204" pitchFamily="34" charset="-128"/>
                <a:cs typeface="Arial" panose="020B0604020202020204" pitchFamily="34" charset="0"/>
              </a:rPr>
            </a:br>
            <a:br>
              <a:rPr lang="de-DE" altLang="de-DE" sz="2400" dirty="0">
                <a:latin typeface="Arial" panose="020B0604020202020204" pitchFamily="34" charset="0"/>
                <a:ea typeface="ＭＳ Ｐゴシック" panose="020B0600070205080204" pitchFamily="34" charset="-128"/>
                <a:cs typeface="Arial" panose="020B0604020202020204" pitchFamily="34" charset="0"/>
              </a:rPr>
            </a:br>
            <a:endParaRPr lang="de-DE" altLang="de-DE" sz="24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3767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sz="2400" b="1" dirty="0">
                <a:effectLst/>
                <a:latin typeface="Arial" panose="020B0604020202020204" pitchFamily="34" charset="0"/>
                <a:ea typeface="Times New Roman" panose="02020603050405020304" pitchFamily="18" charset="0"/>
              </a:rPr>
              <a:t>Kontakt</a:t>
            </a:r>
            <a:endParaRPr lang="de-DE" altLang="de-DE"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extfeld 3">
            <a:extLst>
              <a:ext uri="{FF2B5EF4-FFF2-40B4-BE49-F238E27FC236}">
                <a16:creationId xmlns:a16="http://schemas.microsoft.com/office/drawing/2014/main" id="{18688DEF-AB97-1BC4-FAD2-4B4AFCFD96A1}"/>
              </a:ext>
            </a:extLst>
          </p:cNvPr>
          <p:cNvSpPr txBox="1">
            <a:spLocks noChangeArrowheads="1"/>
          </p:cNvSpPr>
          <p:nvPr/>
        </p:nvSpPr>
        <p:spPr bwMode="auto">
          <a:xfrm>
            <a:off x="505644" y="1556792"/>
            <a:ext cx="8208912" cy="366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9pPr>
          </a:lstStyle>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HDZ-Geschäftsstelle:                                           </a:t>
            </a: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Astrid Werner</a:t>
            </a: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E-Mail: </a:t>
            </a: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astrid.werner@lrk-bw.de</a:t>
            </a: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Arbeitsstelle Hochschuldidaktik KIT</a:t>
            </a: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Katrin Heß	</a:t>
            </a: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E-Mail: </a:t>
            </a: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hlinkClick r:id="rId3"/>
              </a:rPr>
              <a:t>katrin.hess@kit.edu</a:t>
            </a: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Arbeitsstelle Hochschuldidaktik Universität Stuttgart</a:t>
            </a: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Ina Baret</a:t>
            </a:r>
          </a:p>
          <a:p>
            <a:pPr marL="0" indent="0">
              <a:buFont typeface="Arial" panose="020B0604020202020204" pitchFamily="34" charset="0"/>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E-Mail: </a:t>
            </a: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hlinkClick r:id="rId4"/>
              </a:rPr>
              <a:t>ina.baret@zlw.uni-stuttgart.de</a:t>
            </a: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de-DE" altLang="de-DE" sz="1400" dirty="0">
              <a:solidFill>
                <a:srgbClr val="000000"/>
              </a:solidFill>
              <a:cs typeface="Arial" panose="020B0604020202020204" pitchFamily="34" charset="0"/>
            </a:endParaRPr>
          </a:p>
          <a:p>
            <a:pPr>
              <a:buNone/>
            </a:pP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Homepage HDZ: </a:t>
            </a:r>
            <a:r>
              <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www.hdz-bawue.de</a:t>
            </a: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de-DE" altLang="de-DE"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180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sz="2400" b="1" dirty="0">
                <a:effectLst/>
                <a:latin typeface="Arial" panose="020B0604020202020204" pitchFamily="34" charset="0"/>
                <a:ea typeface="Times New Roman" panose="02020603050405020304" pitchFamily="18" charset="0"/>
              </a:rPr>
              <a:t>QQL 1 – Qualifizierung und Beratung zu didaktischen Grundlagen von E-Prüfungen</a:t>
            </a:r>
            <a:endParaRPr lang="de-DE" altLang="de-DE"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extfeld 3">
            <a:extLst>
              <a:ext uri="{FF2B5EF4-FFF2-40B4-BE49-F238E27FC236}">
                <a16:creationId xmlns:a16="http://schemas.microsoft.com/office/drawing/2014/main" id="{18688DEF-AB97-1BC4-FAD2-4B4AFCFD96A1}"/>
              </a:ext>
            </a:extLst>
          </p:cNvPr>
          <p:cNvSpPr txBox="1">
            <a:spLocks noChangeArrowheads="1"/>
          </p:cNvSpPr>
          <p:nvPr/>
        </p:nvSpPr>
        <p:spPr bwMode="auto">
          <a:xfrm>
            <a:off x="505644" y="1556792"/>
            <a:ext cx="820891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ts val="600"/>
              </a:spcBef>
              <a:buNone/>
            </a:pPr>
            <a:r>
              <a:rPr lang="de-DE" sz="1400" dirty="0">
                <a:solidFill>
                  <a:srgbClr val="000000"/>
                </a:solidFill>
                <a:effectLst/>
                <a:latin typeface="Arial" panose="020B0604020202020204" pitchFamily="34" charset="0"/>
                <a:ea typeface="Calibri" panose="020F0502020204030204" pitchFamily="34" charset="0"/>
              </a:rPr>
              <a:t>Die Maßnahmen zeigen die Möglichkeiten und Rahmenbedingungen von elektronischen Assessments und elektronischen Klausuren auf und berücksichtigen dabei insbesondere die didaktische Perspektive bzw. die didaktischen Potentiale. Die Maßnahmen sind eine Ergänzung zum HDZ-Zertifikatsprogramm. </a:t>
            </a:r>
          </a:p>
          <a:p>
            <a:pPr marL="285750" indent="-285750">
              <a:spcBef>
                <a:spcPts val="600"/>
              </a:spcBef>
              <a:buClr>
                <a:srgbClr val="045BAA"/>
              </a:buClr>
              <a:buFont typeface="Arial" panose="020B0604020202020204" pitchFamily="34" charset="0"/>
              <a:buChar char="•"/>
            </a:pP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Alternative Prüfungsformen als Schwerpunktthema im landesweiten HDZ-Programm für die Jahre 2022, 2023 und 2024.</a:t>
            </a:r>
          </a:p>
          <a:p>
            <a:pPr marL="285750" indent="-285750">
              <a:spcBef>
                <a:spcPts val="600"/>
              </a:spcBef>
              <a:buClr>
                <a:srgbClr val="045BAA"/>
              </a:buClr>
              <a:buFont typeface="Arial" panose="020B0604020202020204" pitchFamily="34" charset="0"/>
              <a:buChar char="•"/>
            </a:pPr>
            <a:r>
              <a:rPr lang="de-DE" sz="1600" dirty="0">
                <a:solidFill>
                  <a:srgbClr val="000000"/>
                </a:solidFill>
                <a:ea typeface="Times New Roman" panose="02020603050405020304" pitchFamily="18" charset="0"/>
                <a:cs typeface="Arial" panose="020B0604020202020204" pitchFamily="34" charset="0"/>
              </a:rPr>
              <a:t> Ausbau der lokalen Beratungsangebote zum Schwerpunkt E-Prüfungen und entsprechender Umsetzmöglichkeiten an den Standorten. </a:t>
            </a:r>
          </a:p>
          <a:p>
            <a:pPr marL="285750" indent="-285750">
              <a:spcBef>
                <a:spcPts val="600"/>
              </a:spcBef>
              <a:buClr>
                <a:srgbClr val="045BAA"/>
              </a:buClr>
              <a:buFont typeface="Arial" panose="020B0604020202020204" pitchFamily="34" charset="0"/>
              <a:buChar char="•"/>
            </a:pPr>
            <a:r>
              <a:rPr lang="de-DE" sz="1600" dirty="0">
                <a:solidFill>
                  <a:srgbClr val="000000"/>
                </a:solidFill>
                <a:ea typeface="Times New Roman" panose="02020603050405020304" pitchFamily="18" charset="0"/>
                <a:cs typeface="Arial" panose="020B0604020202020204" pitchFamily="34" charset="0"/>
              </a:rPr>
              <a:t>Online Kolloquium zu kompetenzorientierten digitalen Prüfungen</a:t>
            </a:r>
          </a:p>
          <a:p>
            <a:pPr marL="285750" indent="-285750">
              <a:spcBef>
                <a:spcPts val="600"/>
              </a:spcBef>
              <a:buClr>
                <a:srgbClr val="045BAA"/>
              </a:buClr>
              <a:buFont typeface="Arial" panose="020B0604020202020204" pitchFamily="34" charset="0"/>
              <a:buChar char="•"/>
            </a:pPr>
            <a:r>
              <a:rPr lang="de-DE" sz="1600" dirty="0">
                <a:solidFill>
                  <a:srgbClr val="000000"/>
                </a:solidFill>
                <a:ea typeface="Times New Roman" panose="02020603050405020304" pitchFamily="18" charset="0"/>
                <a:cs typeface="Arial" panose="020B0604020202020204" pitchFamily="34" charset="0"/>
              </a:rPr>
              <a:t>Kollegiale Praxisberatung – Digitales kompetenzorientiertes Prüfen</a:t>
            </a:r>
          </a:p>
          <a:p>
            <a:pPr marL="285750" indent="-285750">
              <a:spcBef>
                <a:spcPts val="600"/>
              </a:spcBef>
              <a:buClr>
                <a:srgbClr val="045BAA"/>
              </a:buClr>
              <a:buFont typeface="Arial" panose="020B0604020202020204" pitchFamily="34" charset="0"/>
              <a:buChar char="•"/>
            </a:pP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Entwicklung von Materialien zu didaktischen Grundlagen für Lehrende zum Thema E-Prüfungen.</a:t>
            </a:r>
          </a:p>
          <a:p>
            <a:pPr marL="685800" lvl="1">
              <a:spcBef>
                <a:spcPts val="600"/>
              </a:spcBef>
              <a:buClr>
                <a:srgbClr val="045BAA"/>
              </a:buClr>
              <a:buFont typeface="Arial" panose="020B0604020202020204" pitchFamily="34" charset="0"/>
              <a:buChar char="•"/>
            </a:pPr>
            <a:r>
              <a:rPr lang="de-DE"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Glossar „</a:t>
            </a:r>
            <a:r>
              <a:rPr lang="de-DE" sz="1600" dirty="0">
                <a:solidFill>
                  <a:srgbClr val="000000"/>
                </a:solidFill>
                <a:effectLst/>
                <a:latin typeface="Arial" panose="020B0604020202020204" pitchFamily="34" charset="0"/>
                <a:ea typeface="Times New Roman" panose="02020603050405020304" pitchFamily="18" charset="0"/>
              </a:rPr>
              <a:t>Prüfungen und Assessments“</a:t>
            </a:r>
          </a:p>
          <a:p>
            <a:pPr marL="685800" lvl="1">
              <a:spcBef>
                <a:spcPts val="600"/>
              </a:spcBef>
              <a:buClr>
                <a:srgbClr val="045BAA"/>
              </a:buClr>
              <a:buFont typeface="Arial" panose="020B0604020202020204" pitchFamily="34" charset="0"/>
              <a:buChar char="•"/>
            </a:pPr>
            <a:r>
              <a:rPr lang="de-DE"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Good</a:t>
            </a:r>
            <a:r>
              <a:rPr lang="de-DE"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Practice Sammlung zu digitalen Prüfungen</a:t>
            </a:r>
          </a:p>
          <a:p>
            <a:pPr marL="685800" lvl="1">
              <a:spcBef>
                <a:spcPts val="600"/>
              </a:spcBef>
              <a:buClr>
                <a:srgbClr val="045BAA"/>
              </a:buClr>
              <a:buFont typeface="Arial" panose="020B0604020202020204" pitchFamily="34" charset="0"/>
              <a:buChar char="•"/>
            </a:pPr>
            <a:r>
              <a:rPr lang="de-DE"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Weiterentwicklung und Aktualisierung von KOMET: „Kompetenzorientiert prüfen mit E-Assessments“ zu KOMET </a:t>
            </a:r>
            <a:r>
              <a:rPr lang="de-DE"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reloaded</a:t>
            </a:r>
            <a:r>
              <a:rPr lang="de-DE"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400050" lvl="1" indent="0">
              <a:spcBef>
                <a:spcPts val="600"/>
              </a:spcBef>
              <a:buClr>
                <a:srgbClr val="045BAA"/>
              </a:buClr>
              <a:buNone/>
            </a:pPr>
            <a:endPar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600"/>
              </a:spcBef>
              <a:buClr>
                <a:srgbClr val="045BAA"/>
              </a:buClr>
              <a:buFont typeface="Arial" panose="020B0604020202020204" pitchFamily="34" charset="0"/>
              <a:buChar char="•"/>
            </a:pPr>
            <a:endParaRPr lang="de-DE" sz="16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6591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altLang="de-DE" sz="2400" b="1" dirty="0">
                <a:latin typeface="Arial" panose="020B0604020202020204" pitchFamily="34" charset="0"/>
                <a:ea typeface="ＭＳ Ｐゴシック" panose="020B0600070205080204" pitchFamily="34" charset="-128"/>
                <a:cs typeface="Arial" panose="020B0604020202020204" pitchFamily="34" charset="0"/>
              </a:rPr>
              <a:t>Glossar „Prüfungen und Assessments“</a:t>
            </a:r>
            <a:endParaRPr lang="de-DE" altLang="de-DE"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Inhaltsplatzhalter 2">
            <a:extLst>
              <a:ext uri="{FF2B5EF4-FFF2-40B4-BE49-F238E27FC236}">
                <a16:creationId xmlns:a16="http://schemas.microsoft.com/office/drawing/2014/main" id="{2335A862-142F-E05B-FE4C-1052FF4FF203}"/>
              </a:ext>
            </a:extLst>
          </p:cNvPr>
          <p:cNvSpPr txBox="1">
            <a:spLocks/>
          </p:cNvSpPr>
          <p:nvPr/>
        </p:nvSpPr>
        <p:spPr>
          <a:xfrm>
            <a:off x="3419872" y="1501802"/>
            <a:ext cx="5400600" cy="4419650"/>
          </a:xfrm>
          <a:prstGeom prst="rect">
            <a:avLst/>
          </a:prstGeom>
          <a:solidFill>
            <a:srgbClr val="297AC9">
              <a:alpha val="70000"/>
            </a:srgbClr>
          </a:solidFill>
        </p:spPr>
        <p:txBody>
          <a:bodyPr>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1E1C11"/>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1E1C11"/>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1E1C11"/>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1E1C1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1E1C1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45BAA"/>
              </a:buClr>
              <a:buNone/>
            </a:pPr>
            <a:r>
              <a:rPr lang="de-DE" sz="1800" dirty="0">
                <a:solidFill>
                  <a:srgbClr val="000000"/>
                </a:solidFill>
              </a:rPr>
              <a:t>Umsetzung</a:t>
            </a:r>
          </a:p>
          <a:p>
            <a:pPr marL="342900" lvl="1" indent="-342900">
              <a:lnSpc>
                <a:spcPct val="150000"/>
              </a:lnSpc>
              <a:spcBef>
                <a:spcPts val="0"/>
              </a:spcBef>
              <a:buFont typeface="Wingdings" panose="05000000000000000000" pitchFamily="2" charset="2"/>
              <a:buChar char="Ø"/>
            </a:pPr>
            <a:r>
              <a:rPr lang="de-DE" sz="1600" dirty="0">
                <a:latin typeface="Arial" panose="020B0604020202020204" pitchFamily="34" charset="0"/>
                <a:cs typeface="Arial" panose="020B0604020202020204" pitchFamily="34" charset="0"/>
              </a:rPr>
              <a:t>In QQL1 wurde eine AG (Hohenheim, Stuttgart und Tübingen) gegründet, die an einem Prüfungsglossar für PePP arbeitet</a:t>
            </a:r>
          </a:p>
          <a:p>
            <a:pPr marL="342900" lvl="1" indent="-342900">
              <a:lnSpc>
                <a:spcPct val="150000"/>
              </a:lnSpc>
              <a:spcBef>
                <a:spcPts val="0"/>
              </a:spcBef>
              <a:buFont typeface="Wingdings" panose="05000000000000000000" pitchFamily="2" charset="2"/>
              <a:buChar char="Ø"/>
            </a:pPr>
            <a:r>
              <a:rPr lang="de-DE" sz="1600" dirty="0">
                <a:latin typeface="Arial" panose="020B0604020202020204" pitchFamily="34" charset="0"/>
                <a:cs typeface="Arial" panose="020B0604020202020204" pitchFamily="34" charset="0"/>
              </a:rPr>
              <a:t>Gemeinsames Entscheiden über die Begriffe, die in das Glossar übernommen wurden </a:t>
            </a:r>
          </a:p>
          <a:p>
            <a:pPr>
              <a:lnSpc>
                <a:spcPct val="150000"/>
              </a:lnSpc>
              <a:spcBef>
                <a:spcPts val="0"/>
              </a:spcBef>
              <a:buFont typeface="Wingdings" panose="05000000000000000000" pitchFamily="2" charset="2"/>
              <a:buChar char="Ø"/>
            </a:pPr>
            <a:r>
              <a:rPr lang="de-DE" sz="1600" dirty="0">
                <a:solidFill>
                  <a:srgbClr val="000000"/>
                </a:solidFill>
              </a:rPr>
              <a:t>52 Überarbeitete und aktualisierte Definitionen</a:t>
            </a:r>
          </a:p>
          <a:p>
            <a:pPr>
              <a:lnSpc>
                <a:spcPct val="150000"/>
              </a:lnSpc>
              <a:spcBef>
                <a:spcPts val="0"/>
              </a:spcBef>
              <a:buFont typeface="Wingdings" panose="05000000000000000000" pitchFamily="2" charset="2"/>
              <a:buChar char="Ø"/>
            </a:pPr>
            <a:r>
              <a:rPr lang="de-DE" sz="1600" dirty="0">
                <a:solidFill>
                  <a:srgbClr val="000000"/>
                </a:solidFill>
              </a:rPr>
              <a:t>Neue Literaturquellen</a:t>
            </a:r>
          </a:p>
          <a:p>
            <a:pPr>
              <a:lnSpc>
                <a:spcPct val="150000"/>
              </a:lnSpc>
              <a:spcBef>
                <a:spcPts val="0"/>
              </a:spcBef>
              <a:buFont typeface="Wingdings" panose="05000000000000000000" pitchFamily="2" charset="2"/>
              <a:buChar char="Ø"/>
            </a:pPr>
            <a:r>
              <a:rPr lang="de-DE" sz="1600" dirty="0">
                <a:solidFill>
                  <a:srgbClr val="000000"/>
                </a:solidFill>
              </a:rPr>
              <a:t>Aktuelle Themen eingebaut </a:t>
            </a:r>
          </a:p>
          <a:p>
            <a:pPr>
              <a:lnSpc>
                <a:spcPct val="150000"/>
              </a:lnSpc>
              <a:spcBef>
                <a:spcPts val="0"/>
              </a:spcBef>
              <a:buFont typeface="Wingdings" panose="05000000000000000000" pitchFamily="2" charset="2"/>
              <a:buChar char="Ø"/>
            </a:pPr>
            <a:r>
              <a:rPr lang="de-DE" sz="1600" dirty="0">
                <a:solidFill>
                  <a:srgbClr val="000000"/>
                </a:solidFill>
              </a:rPr>
              <a:t>Veröffentlichung auf der HDZ </a:t>
            </a:r>
            <a:r>
              <a:rPr lang="de-DE" sz="1600">
                <a:solidFill>
                  <a:srgbClr val="000000"/>
                </a:solidFill>
              </a:rPr>
              <a:t>Homepage </a:t>
            </a:r>
            <a:r>
              <a:rPr lang="de-DE" sz="1600">
                <a:solidFill>
                  <a:srgbClr val="000000"/>
                </a:solidFill>
                <a:hlinkClick r:id="rId2"/>
              </a:rPr>
              <a:t>www.hdz-bawue.de</a:t>
            </a:r>
            <a:endParaRPr lang="de-DE" sz="1600">
              <a:solidFill>
                <a:srgbClr val="000000"/>
              </a:solidFill>
            </a:endParaRPr>
          </a:p>
          <a:p>
            <a:pPr>
              <a:lnSpc>
                <a:spcPct val="150000"/>
              </a:lnSpc>
              <a:spcBef>
                <a:spcPts val="0"/>
              </a:spcBef>
              <a:buFont typeface="Wingdings" panose="05000000000000000000" pitchFamily="2" charset="2"/>
              <a:buChar char="Ø"/>
            </a:pPr>
            <a:endParaRPr lang="de-DE" sz="1600" dirty="0">
              <a:solidFill>
                <a:srgbClr val="000000"/>
              </a:solidFill>
            </a:endParaRPr>
          </a:p>
        </p:txBody>
      </p:sp>
      <p:sp>
        <p:nvSpPr>
          <p:cNvPr id="5" name="Inhaltsplatzhalter 2">
            <a:extLst>
              <a:ext uri="{FF2B5EF4-FFF2-40B4-BE49-F238E27FC236}">
                <a16:creationId xmlns:a16="http://schemas.microsoft.com/office/drawing/2014/main" id="{171093F4-8B85-C7C5-355D-5792EE69CD50}"/>
              </a:ext>
            </a:extLst>
          </p:cNvPr>
          <p:cNvSpPr txBox="1">
            <a:spLocks/>
          </p:cNvSpPr>
          <p:nvPr/>
        </p:nvSpPr>
        <p:spPr>
          <a:xfrm>
            <a:off x="395536" y="1501802"/>
            <a:ext cx="2592288" cy="4419650"/>
          </a:xfrm>
          <a:prstGeom prst="rect">
            <a:avLst/>
          </a:prstGeom>
          <a:solidFill>
            <a:srgbClr val="BBD7DF">
              <a:alpha val="70000"/>
            </a:srgbClr>
          </a:solidFill>
        </p:spPr>
        <p:txBody>
          <a:bodyPr vert="horz" lIns="91440" tIns="45720" rIns="91440" bIns="45720" rtlCol="0">
            <a:no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9CD"/>
              </a:buClr>
              <a:buNone/>
            </a:pPr>
            <a:r>
              <a:rPr lang="de-DE" sz="1800" b="1" dirty="0">
                <a:latin typeface="Arial" panose="020B0604020202020204" pitchFamily="34" charset="0"/>
                <a:cs typeface="Arial" panose="020B0604020202020204" pitchFamily="34" charset="0"/>
              </a:rPr>
              <a:t>Entstehung	</a:t>
            </a:r>
          </a:p>
          <a:p>
            <a:pPr marL="0" indent="0">
              <a:buClr>
                <a:srgbClr val="0079CD"/>
              </a:buClr>
              <a:buNone/>
            </a:pPr>
            <a:r>
              <a:rPr lang="de-DE" sz="1600" dirty="0">
                <a:latin typeface="Arial" panose="020B0604020202020204" pitchFamily="34" charset="0"/>
                <a:cs typeface="Arial" panose="020B0604020202020204" pitchFamily="34" charset="0"/>
              </a:rPr>
              <a:t>An der Uni Hohenheim gab es den Wunsch, Nachschlagewerke zu digitaler Lehre und digitalem Prüfen zu erstellen.</a:t>
            </a:r>
          </a:p>
          <a:p>
            <a:pPr marL="0" indent="0">
              <a:buClr>
                <a:srgbClr val="0079CD"/>
              </a:buClr>
              <a:buNone/>
            </a:pPr>
            <a:r>
              <a:rPr lang="de-DE" sz="1600" dirty="0">
                <a:latin typeface="Arial" panose="020B0604020202020204" pitchFamily="34" charset="0"/>
                <a:cs typeface="Arial" panose="020B0604020202020204" pitchFamily="34" charset="0"/>
              </a:rPr>
              <a:t>Dazu wurden Begriffe gesucht in: Prüfungsordnungen, Modulhandbüchern, Vorlesungsverzeichnissen, didaktischen Handreichungen, KOMET-Modul</a:t>
            </a:r>
          </a:p>
          <a:p>
            <a:pPr marL="0" indent="0">
              <a:buClr>
                <a:srgbClr val="0079CD"/>
              </a:buClr>
              <a:buNone/>
            </a:pPr>
            <a:endParaRPr lang="de-DE" sz="1600" dirty="0">
              <a:latin typeface="Arial" panose="020B0604020202020204" pitchFamily="34" charset="0"/>
              <a:cs typeface="Arial" panose="020B0604020202020204" pitchFamily="34" charset="0"/>
            </a:endParaRPr>
          </a:p>
          <a:p>
            <a:endParaRPr lang="de-DE" sz="1800" u="sng" dirty="0">
              <a:latin typeface="Arial" panose="020B0604020202020204" pitchFamily="34" charset="0"/>
              <a:cs typeface="Arial" panose="020B0604020202020204" pitchFamily="34" charset="0"/>
            </a:endParaRPr>
          </a:p>
          <a:p>
            <a:pPr marL="0" indent="0">
              <a:buNone/>
            </a:pPr>
            <a:endParaRPr lang="de-DE" sz="1800" u="sng" dirty="0">
              <a:latin typeface="Arial" panose="020B0604020202020204" pitchFamily="34" charset="0"/>
              <a:cs typeface="Arial" panose="020B0604020202020204" pitchFamily="34" charset="0"/>
            </a:endParaRPr>
          </a:p>
          <a:p>
            <a:pPr marL="0" inden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3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a:extLst>
              <a:ext uri="{FF2B5EF4-FFF2-40B4-BE49-F238E27FC236}">
                <a16:creationId xmlns:a16="http://schemas.microsoft.com/office/drawing/2014/main" id="{307E9632-4DEE-AE71-02B5-9E3A9065DFAB}"/>
              </a:ext>
            </a:extLst>
          </p:cNvPr>
          <p:cNvSpPr>
            <a:spLocks noGrp="1" noChangeArrowheads="1"/>
          </p:cNvSpPr>
          <p:nvPr>
            <p:ph type="ctrTitle"/>
          </p:nvPr>
        </p:nvSpPr>
        <p:spPr bwMode="auto">
          <a:xfrm>
            <a:off x="228600" y="685800"/>
            <a:ext cx="8763000" cy="762000"/>
          </a:xfrm>
          <a:noFill/>
          <a:ln w="9525" cmpd="sng"/>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vert="horz" wrap="square" tIns="45720" bIns="45720" numCol="1" anchor="t" anchorCtr="0" compatLnSpc="1">
            <a:prstTxWarp prst="textNoShape">
              <a:avLst/>
            </a:prstTxWarp>
          </a:bodyPr>
          <a:lstStyle/>
          <a:p>
            <a:pPr algn="l"/>
            <a:r>
              <a:rPr lang="de-DE" altLang="de-DE" sz="2400" b="1" dirty="0">
                <a:latin typeface="Arial" panose="020B0604020202020204" pitchFamily="34" charset="0"/>
                <a:ea typeface="ＭＳ Ｐゴシック" panose="020B0600070205080204" pitchFamily="34" charset="-128"/>
                <a:cs typeface="Arial" panose="020B0604020202020204" pitchFamily="34" charset="0"/>
              </a:rPr>
              <a:t>Glossar „Prüfungen und Assessments“</a:t>
            </a:r>
            <a:endParaRPr lang="de-DE" altLang="de-DE" sz="2400"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3" name="Objekt 2">
            <a:extLst>
              <a:ext uri="{FF2B5EF4-FFF2-40B4-BE49-F238E27FC236}">
                <a16:creationId xmlns:a16="http://schemas.microsoft.com/office/drawing/2014/main" id="{B4B29A33-D01C-9C36-01AE-4605A6EE71DB}"/>
              </a:ext>
            </a:extLst>
          </p:cNvPr>
          <p:cNvGraphicFramePr>
            <a:graphicFrameLocks noChangeAspect="1"/>
          </p:cNvGraphicFramePr>
          <p:nvPr/>
        </p:nvGraphicFramePr>
        <p:xfrm>
          <a:off x="611560" y="1396458"/>
          <a:ext cx="7722604" cy="4696838"/>
        </p:xfrm>
        <a:graphic>
          <a:graphicData uri="http://schemas.openxmlformats.org/presentationml/2006/ole">
            <mc:AlternateContent xmlns:mc="http://schemas.openxmlformats.org/markup-compatibility/2006">
              <mc:Choice xmlns:v="urn:schemas-microsoft-com:vml" Requires="v">
                <p:oleObj name="Acrobat Document" r:id="rId2" imgW="9144000" imgH="5143500" progId="Acrobat.Document.DC">
                  <p:embed/>
                </p:oleObj>
              </mc:Choice>
              <mc:Fallback>
                <p:oleObj name="Acrobat Document" r:id="rId2" imgW="9144000" imgH="5143500" progId="Acrobat.Document.DC">
                  <p:embed/>
                  <p:pic>
                    <p:nvPicPr>
                      <p:cNvPr id="3" name="Objekt 2">
                        <a:extLst>
                          <a:ext uri="{FF2B5EF4-FFF2-40B4-BE49-F238E27FC236}">
                            <a16:creationId xmlns:a16="http://schemas.microsoft.com/office/drawing/2014/main" id="{B4B29A33-D01C-9C36-01AE-4605A6EE71DB}"/>
                          </a:ext>
                        </a:extLst>
                      </p:cNvPr>
                      <p:cNvPicPr/>
                      <p:nvPr/>
                    </p:nvPicPr>
                    <p:blipFill>
                      <a:blip r:embed="rId3"/>
                      <a:stretch>
                        <a:fillRect/>
                      </a:stretch>
                    </p:blipFill>
                    <p:spPr>
                      <a:xfrm>
                        <a:off x="611560" y="1396458"/>
                        <a:ext cx="7722604" cy="4696838"/>
                      </a:xfrm>
                      <a:prstGeom prst="rect">
                        <a:avLst/>
                      </a:prstGeom>
                    </p:spPr>
                  </p:pic>
                </p:oleObj>
              </mc:Fallback>
            </mc:AlternateContent>
          </a:graphicData>
        </a:graphic>
      </p:graphicFrame>
    </p:spTree>
    <p:extLst>
      <p:ext uri="{BB962C8B-B14F-4D97-AF65-F5344CB8AC3E}">
        <p14:creationId xmlns:p14="http://schemas.microsoft.com/office/powerpoint/2010/main" val="362803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E94E0F-9715-4944-9053-FD11BAC92725}"/>
              </a:ext>
            </a:extLst>
          </p:cNvPr>
          <p:cNvSpPr/>
          <p:nvPr/>
        </p:nvSpPr>
        <p:spPr>
          <a:xfrm>
            <a:off x="-180528" y="4725144"/>
            <a:ext cx="9505056" cy="12241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F367D5-D507-B1DD-CF3E-DE65F21D96A4}"/>
              </a:ext>
            </a:extLst>
          </p:cNvPr>
          <p:cNvSpPr>
            <a:spLocks noGrp="1"/>
          </p:cNvSpPr>
          <p:nvPr>
            <p:ph type="ctrTitle"/>
          </p:nvPr>
        </p:nvSpPr>
        <p:spPr/>
        <p:txBody>
          <a:bodyPr/>
          <a:lstStyle/>
          <a:p>
            <a:r>
              <a:rPr lang="de-DE" sz="2800" dirty="0"/>
              <a:t>KOMET </a:t>
            </a:r>
            <a:r>
              <a:rPr lang="de-DE" sz="2800" dirty="0" err="1"/>
              <a:t>reloaded</a:t>
            </a:r>
            <a:r>
              <a:rPr lang="de-DE" sz="2800" dirty="0"/>
              <a:t>                                        </a:t>
            </a:r>
            <a:r>
              <a:rPr lang="de-DE" sz="1800" dirty="0"/>
              <a:t>Kompetenzorientiert prüfen mit E-Assessments </a:t>
            </a:r>
          </a:p>
        </p:txBody>
      </p:sp>
      <p:sp>
        <p:nvSpPr>
          <p:cNvPr id="3" name="Inhaltsplatzhalter 2">
            <a:extLst>
              <a:ext uri="{FF2B5EF4-FFF2-40B4-BE49-F238E27FC236}">
                <a16:creationId xmlns:a16="http://schemas.microsoft.com/office/drawing/2014/main" id="{B44A18AB-3DF1-7437-CBB6-F3BC592978D7}"/>
              </a:ext>
            </a:extLst>
          </p:cNvPr>
          <p:cNvSpPr>
            <a:spLocks noGrp="1"/>
          </p:cNvSpPr>
          <p:nvPr>
            <p:ph sz="half" idx="10"/>
          </p:nvPr>
        </p:nvSpPr>
        <p:spPr/>
        <p:txBody>
          <a:bodyPr/>
          <a:lstStyle/>
          <a:p>
            <a:pPr marL="0" indent="0">
              <a:buNone/>
            </a:pPr>
            <a:r>
              <a:rPr lang="de-DE" sz="1800" b="1" dirty="0">
                <a:solidFill>
                  <a:srgbClr val="000000"/>
                </a:solidFill>
                <a:latin typeface="Arial" panose="020B0604020202020204" pitchFamily="34" charset="0"/>
              </a:rPr>
              <a:t>Ausgangssituation</a:t>
            </a:r>
          </a:p>
          <a:p>
            <a:pPr marL="0" indent="0">
              <a:buNone/>
            </a:pPr>
            <a:endParaRPr lang="de-DE" sz="800" dirty="0">
              <a:solidFill>
                <a:srgbClr val="000000"/>
              </a:solidFill>
            </a:endParaRPr>
          </a:p>
          <a:p>
            <a:r>
              <a:rPr lang="de-DE" sz="1800" dirty="0">
                <a:solidFill>
                  <a:srgbClr val="000000"/>
                </a:solidFill>
              </a:rPr>
              <a:t>KOMET – Kompetenzorientiert prüfen mit E-Assessments</a:t>
            </a:r>
          </a:p>
          <a:p>
            <a:pPr lvl="1">
              <a:buFont typeface="Arial" panose="020B0604020202020204" pitchFamily="34" charset="0"/>
              <a:buChar char="•"/>
            </a:pPr>
            <a:r>
              <a:rPr lang="de-DE" sz="1400" dirty="0">
                <a:solidFill>
                  <a:srgbClr val="000000"/>
                </a:solidFill>
              </a:rPr>
              <a:t>Entwickelt im Zeitraum vom 1.11.2014 bis 31.12.2015</a:t>
            </a:r>
          </a:p>
          <a:p>
            <a:pPr lvl="1">
              <a:buFont typeface="Arial" panose="020B0604020202020204" pitchFamily="34" charset="0"/>
              <a:buChar char="•"/>
            </a:pPr>
            <a:r>
              <a:rPr lang="de-DE" sz="1400" dirty="0">
                <a:solidFill>
                  <a:srgbClr val="000000"/>
                </a:solidFill>
              </a:rPr>
              <a:t>durch Kolleginnen des HDZ-Verbunds</a:t>
            </a:r>
          </a:p>
          <a:p>
            <a:pPr lvl="1">
              <a:buFont typeface="Arial" panose="020B0604020202020204" pitchFamily="34" charset="0"/>
              <a:buChar char="•"/>
            </a:pPr>
            <a:r>
              <a:rPr lang="de-DE" sz="1400" dirty="0">
                <a:solidFill>
                  <a:srgbClr val="000000"/>
                </a:solidFill>
              </a:rPr>
              <a:t>gefördert durch das Ministerium für Forschung, Wissenschaft und Kunst Baden-Württemberg, MWK)</a:t>
            </a:r>
          </a:p>
          <a:p>
            <a:endParaRPr lang="de-DE" sz="1800" dirty="0">
              <a:solidFill>
                <a:srgbClr val="000000"/>
              </a:solidFill>
            </a:endParaRPr>
          </a:p>
          <a:p>
            <a:r>
              <a:rPr lang="de-DE" sz="1800" dirty="0">
                <a:solidFill>
                  <a:srgbClr val="000000"/>
                </a:solidFill>
              </a:rPr>
              <a:t>Grundidee: Diversifizierung der Weiterbildungsformate</a:t>
            </a:r>
          </a:p>
          <a:p>
            <a:pPr lvl="1">
              <a:buFont typeface="Arial" panose="020B0604020202020204" pitchFamily="34" charset="0"/>
              <a:buChar char="•"/>
            </a:pPr>
            <a:r>
              <a:rPr lang="de-DE" sz="1400" dirty="0">
                <a:solidFill>
                  <a:srgbClr val="000000"/>
                </a:solidFill>
              </a:rPr>
              <a:t>Digitales Format bietet örtliche und zeitliche Flexibilität</a:t>
            </a:r>
          </a:p>
          <a:p>
            <a:pPr lvl="1">
              <a:buFont typeface="Arial" panose="020B0604020202020204" pitchFamily="34" charset="0"/>
              <a:buChar char="•"/>
            </a:pPr>
            <a:r>
              <a:rPr lang="de-DE" sz="1400" dirty="0">
                <a:solidFill>
                  <a:srgbClr val="000000"/>
                </a:solidFill>
              </a:rPr>
              <a:t>Erlaubt ggf. Ansprache zusätzlicher Zielgruppen</a:t>
            </a:r>
          </a:p>
          <a:p>
            <a:pPr lvl="1">
              <a:buFont typeface="Arial" panose="020B0604020202020204" pitchFamily="34" charset="0"/>
              <a:buChar char="•"/>
            </a:pPr>
            <a:r>
              <a:rPr lang="de-DE" sz="1400" dirty="0">
                <a:solidFill>
                  <a:srgbClr val="000000"/>
                </a:solidFill>
              </a:rPr>
              <a:t>Ermöglicht den Erwerb zusätzlicher digitaler Kompetenzen seitens der Lehrenden </a:t>
            </a:r>
            <a:endParaRPr lang="de-DE" sz="1000" dirty="0">
              <a:solidFill>
                <a:srgbClr val="000000"/>
              </a:solidFill>
            </a:endParaRPr>
          </a:p>
          <a:p>
            <a:endParaRPr lang="de-DE" sz="1400" dirty="0">
              <a:solidFill>
                <a:srgbClr val="000000"/>
              </a:solidFill>
              <a:latin typeface="Arial" panose="020B0604020202020204" pitchFamily="34" charset="0"/>
            </a:endParaRPr>
          </a:p>
          <a:p>
            <a:r>
              <a:rPr lang="de-DE" sz="1800" dirty="0">
                <a:solidFill>
                  <a:srgbClr val="000000"/>
                </a:solidFill>
              </a:rPr>
              <a:t>Überarbeitung im Rahmen von </a:t>
            </a:r>
            <a:r>
              <a:rPr lang="de-DE" sz="1800" dirty="0" err="1">
                <a:solidFill>
                  <a:srgbClr val="000000"/>
                </a:solidFill>
              </a:rPr>
              <a:t>PePP</a:t>
            </a:r>
            <a:r>
              <a:rPr lang="de-DE" sz="1800" dirty="0">
                <a:solidFill>
                  <a:srgbClr val="000000"/>
                </a:solidFill>
              </a:rPr>
              <a:t> zu </a:t>
            </a:r>
            <a:r>
              <a:rPr lang="de-DE" sz="1800" b="1" dirty="0">
                <a:solidFill>
                  <a:srgbClr val="000000"/>
                </a:solidFill>
              </a:rPr>
              <a:t>KOMET </a:t>
            </a:r>
            <a:r>
              <a:rPr lang="de-DE" sz="1800" b="1" dirty="0" err="1">
                <a:solidFill>
                  <a:srgbClr val="000000"/>
                </a:solidFill>
              </a:rPr>
              <a:t>reloaded</a:t>
            </a:r>
            <a:endParaRPr lang="de-DE" sz="1800" b="1" dirty="0">
              <a:solidFill>
                <a:srgbClr val="000000"/>
              </a:solidFill>
            </a:endParaRPr>
          </a:p>
          <a:p>
            <a:pPr lvl="1">
              <a:buFont typeface="Arial" panose="020B0604020202020204" pitchFamily="34" charset="0"/>
              <a:buChar char="•"/>
            </a:pPr>
            <a:r>
              <a:rPr lang="de-DE" sz="1400" dirty="0">
                <a:solidFill>
                  <a:srgbClr val="000000"/>
                </a:solidFill>
              </a:rPr>
              <a:t>durch AG im QQL1</a:t>
            </a:r>
          </a:p>
          <a:p>
            <a:pPr lvl="1">
              <a:buFont typeface="Arial" panose="020B0604020202020204" pitchFamily="34" charset="0"/>
              <a:buChar char="•"/>
            </a:pPr>
            <a:r>
              <a:rPr lang="de-DE" sz="1400" dirty="0">
                <a:solidFill>
                  <a:srgbClr val="000000"/>
                </a:solidFill>
              </a:rPr>
              <a:t>Pilotkurs: 29.01.2023 bis 23.02.2023</a:t>
            </a:r>
          </a:p>
          <a:p>
            <a:pPr lvl="1">
              <a:buFont typeface="Arial" panose="020B0604020202020204" pitchFamily="34" charset="0"/>
              <a:buChar char="•"/>
            </a:pPr>
            <a:endParaRPr lang="de-DE" sz="1400" dirty="0">
              <a:solidFill>
                <a:srgbClr val="00428A"/>
              </a:solidFill>
            </a:endParaRPr>
          </a:p>
          <a:p>
            <a:pPr marL="0" indent="0">
              <a:buNone/>
            </a:pPr>
            <a:endParaRPr lang="de-DE" dirty="0"/>
          </a:p>
          <a:p>
            <a:pPr marL="0" indent="0">
              <a:buNone/>
            </a:pPr>
            <a:endParaRPr lang="de-DE" dirty="0"/>
          </a:p>
        </p:txBody>
      </p:sp>
      <p:pic>
        <p:nvPicPr>
          <p:cNvPr id="7170" name="Picture 2" descr="Laptop, Spiele, Puzzle, Digitale Spiele">
            <a:extLst>
              <a:ext uri="{FF2B5EF4-FFF2-40B4-BE49-F238E27FC236}">
                <a16:creationId xmlns:a16="http://schemas.microsoft.com/office/drawing/2014/main" id="{DA026C4A-C21A-4E82-8CFB-B6A4F99B7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709658"/>
            <a:ext cx="1603974" cy="208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4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FC78D-973C-19E5-00FD-6DF9650B3C81}"/>
              </a:ext>
            </a:extLst>
          </p:cNvPr>
          <p:cNvSpPr>
            <a:spLocks noGrp="1"/>
          </p:cNvSpPr>
          <p:nvPr>
            <p:ph type="ctrTitle"/>
          </p:nvPr>
        </p:nvSpPr>
        <p:spPr/>
        <p:txBody>
          <a:bodyPr/>
          <a:lstStyle/>
          <a:p>
            <a:r>
              <a:rPr lang="de-DE" sz="2800" dirty="0"/>
              <a:t>Überarbeitung KOMET zu KOMET </a:t>
            </a:r>
            <a:r>
              <a:rPr lang="de-DE" sz="2800" dirty="0" err="1"/>
              <a:t>reloaded</a:t>
            </a:r>
            <a:endParaRPr lang="de-DE" sz="2800" dirty="0"/>
          </a:p>
        </p:txBody>
      </p:sp>
      <p:sp>
        <p:nvSpPr>
          <p:cNvPr id="3" name="Inhaltsplatzhalter 2">
            <a:extLst>
              <a:ext uri="{FF2B5EF4-FFF2-40B4-BE49-F238E27FC236}">
                <a16:creationId xmlns:a16="http://schemas.microsoft.com/office/drawing/2014/main" id="{C4A7F132-9CE1-B4BB-8BFA-5BAA79561AEB}"/>
              </a:ext>
            </a:extLst>
          </p:cNvPr>
          <p:cNvSpPr>
            <a:spLocks noGrp="1"/>
          </p:cNvSpPr>
          <p:nvPr>
            <p:ph sz="half" idx="10"/>
          </p:nvPr>
        </p:nvSpPr>
        <p:spPr/>
        <p:txBody>
          <a:bodyPr/>
          <a:lstStyle/>
          <a:p>
            <a:pPr marL="0" indent="0">
              <a:buNone/>
            </a:pPr>
            <a:r>
              <a:rPr lang="de-DE" sz="1800" b="1" dirty="0">
                <a:solidFill>
                  <a:srgbClr val="000000"/>
                </a:solidFill>
              </a:rPr>
              <a:t>Gründe</a:t>
            </a:r>
          </a:p>
          <a:p>
            <a:pPr marL="0" indent="0">
              <a:buNone/>
            </a:pPr>
            <a:endParaRPr lang="de-DE" sz="800" b="1" dirty="0">
              <a:solidFill>
                <a:srgbClr val="000000"/>
              </a:solidFill>
            </a:endParaRPr>
          </a:p>
          <a:p>
            <a:r>
              <a:rPr lang="de-DE" sz="1800" dirty="0">
                <a:solidFill>
                  <a:srgbClr val="000000"/>
                </a:solidFill>
              </a:rPr>
              <a:t>Aktualität der Bausteine prüfen</a:t>
            </a:r>
          </a:p>
          <a:p>
            <a:r>
              <a:rPr lang="de-DE" sz="1800" dirty="0">
                <a:solidFill>
                  <a:srgbClr val="000000"/>
                </a:solidFill>
              </a:rPr>
              <a:t>Entwicklungen und veränderte Rahmenbedingungen aufgrund der                             Corona-Pandemie berücksichtigen</a:t>
            </a:r>
          </a:p>
          <a:p>
            <a:r>
              <a:rPr lang="de-DE" sz="1800" dirty="0">
                <a:solidFill>
                  <a:srgbClr val="000000"/>
                </a:solidFill>
              </a:rPr>
              <a:t>Trends integrieren, z.B. Einsatz von KI in Prüfungen </a:t>
            </a:r>
          </a:p>
          <a:p>
            <a:pPr marL="0" indent="0">
              <a:buNone/>
            </a:pPr>
            <a:endParaRPr lang="de-DE" sz="1800" b="1" dirty="0">
              <a:solidFill>
                <a:srgbClr val="000000"/>
              </a:solidFill>
            </a:endParaRPr>
          </a:p>
          <a:p>
            <a:pPr marL="0" indent="0">
              <a:buNone/>
            </a:pPr>
            <a:r>
              <a:rPr lang="de-DE" sz="1800" b="1" dirty="0">
                <a:solidFill>
                  <a:srgbClr val="000000"/>
                </a:solidFill>
              </a:rPr>
              <a:t>Inhaltlich überarbeitete Bausteine</a:t>
            </a:r>
          </a:p>
          <a:p>
            <a:pPr marL="0" indent="0">
              <a:buNone/>
            </a:pPr>
            <a:endParaRPr lang="de-DE" sz="800" b="1" dirty="0">
              <a:solidFill>
                <a:srgbClr val="000000"/>
              </a:solidFill>
            </a:endParaRPr>
          </a:p>
          <a:p>
            <a:pPr marL="514350" indent="-514350">
              <a:buAutoNum type="arabicPeriod"/>
            </a:pPr>
            <a:r>
              <a:rPr lang="de-DE" sz="1800" dirty="0">
                <a:solidFill>
                  <a:srgbClr val="000000"/>
                </a:solidFill>
              </a:rPr>
              <a:t>Elektronisches Prüfen – Mehrwerte und Rahmenbedingungen</a:t>
            </a:r>
          </a:p>
          <a:p>
            <a:pPr marL="514350" indent="-514350">
              <a:buAutoNum type="arabicPeriod"/>
            </a:pPr>
            <a:r>
              <a:rPr lang="de-DE" sz="1800" dirty="0">
                <a:solidFill>
                  <a:srgbClr val="000000"/>
                </a:solidFill>
              </a:rPr>
              <a:t>Kompetenzorientiert prüfen in unterschiedlichen Lehr/-Lernszenarien</a:t>
            </a:r>
          </a:p>
          <a:p>
            <a:pPr marL="514350" indent="-514350">
              <a:buAutoNum type="arabicPeriod"/>
            </a:pPr>
            <a:r>
              <a:rPr lang="de-DE" sz="1800" dirty="0">
                <a:solidFill>
                  <a:srgbClr val="000000"/>
                </a:solidFill>
              </a:rPr>
              <a:t>Mehr als nur ankreuzen: Erstellung von Multiple- und Single-Choice-Fragen</a:t>
            </a:r>
          </a:p>
          <a:p>
            <a:pPr marL="514350" indent="-514350">
              <a:buAutoNum type="arabicPeriod"/>
            </a:pPr>
            <a:r>
              <a:rPr lang="de-DE" sz="1800" dirty="0">
                <a:solidFill>
                  <a:srgbClr val="000000"/>
                </a:solidFill>
              </a:rPr>
              <a:t>„Hätten Sie‘s gewusst?“ – Einsatz weiterer Fragetypen</a:t>
            </a:r>
          </a:p>
          <a:p>
            <a:pPr marL="514350" indent="-514350">
              <a:buAutoNum type="arabicPeriod"/>
            </a:pPr>
            <a:r>
              <a:rPr lang="de-DE" sz="1800" dirty="0">
                <a:solidFill>
                  <a:srgbClr val="000000"/>
                </a:solidFill>
              </a:rPr>
              <a:t>E-Portfolio: Sammeln, dokumentieren, reflektieren</a:t>
            </a:r>
          </a:p>
          <a:p>
            <a:pPr marL="514350" indent="-514350">
              <a:buAutoNum type="arabicPeriod"/>
            </a:pPr>
            <a:r>
              <a:rPr lang="de-DE" sz="1800" dirty="0">
                <a:solidFill>
                  <a:srgbClr val="000000"/>
                </a:solidFill>
              </a:rPr>
              <a:t>E-Assessments kreativ nutzen – Blogs, Videos, KI &amp; Co. </a:t>
            </a:r>
            <a:br>
              <a:rPr lang="de-DE" dirty="0">
                <a:solidFill>
                  <a:srgbClr val="00428A"/>
                </a:solidFill>
              </a:rPr>
            </a:br>
            <a:endParaRPr lang="de-DE" dirty="0">
              <a:solidFill>
                <a:srgbClr val="00428A"/>
              </a:solidFill>
            </a:endParaRPr>
          </a:p>
        </p:txBody>
      </p:sp>
      <p:pic>
        <p:nvPicPr>
          <p:cNvPr id="3074" name="Picture 2" descr="Pixelchen, Pixel, Lernen, Lernszenario">
            <a:extLst>
              <a:ext uri="{FF2B5EF4-FFF2-40B4-BE49-F238E27FC236}">
                <a16:creationId xmlns:a16="http://schemas.microsoft.com/office/drawing/2014/main" id="{C6213334-AC94-4E26-8A4C-DC68C0A65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263" y="2420888"/>
            <a:ext cx="1735137" cy="237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5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0CCBF-1B1B-59E1-70AF-C3CC1FF7C319}"/>
              </a:ext>
            </a:extLst>
          </p:cNvPr>
          <p:cNvSpPr>
            <a:spLocks noGrp="1"/>
          </p:cNvSpPr>
          <p:nvPr>
            <p:ph type="ctrTitle"/>
          </p:nvPr>
        </p:nvSpPr>
        <p:spPr/>
        <p:txBody>
          <a:bodyPr/>
          <a:lstStyle/>
          <a:p>
            <a:r>
              <a:rPr lang="de-DE" sz="2800" dirty="0"/>
              <a:t>Einblick Aufgaben &amp; Kursgestaltung</a:t>
            </a:r>
          </a:p>
        </p:txBody>
      </p:sp>
      <p:sp>
        <p:nvSpPr>
          <p:cNvPr id="3" name="Inhaltsplatzhalter 2">
            <a:extLst>
              <a:ext uri="{FF2B5EF4-FFF2-40B4-BE49-F238E27FC236}">
                <a16:creationId xmlns:a16="http://schemas.microsoft.com/office/drawing/2014/main" id="{EA4FD6CD-45FC-8EC1-C95D-594138427011}"/>
              </a:ext>
            </a:extLst>
          </p:cNvPr>
          <p:cNvSpPr>
            <a:spLocks noGrp="1"/>
          </p:cNvSpPr>
          <p:nvPr>
            <p:ph sz="half" idx="10"/>
          </p:nvPr>
        </p:nvSpPr>
        <p:spPr>
          <a:xfrm>
            <a:off x="228600" y="1600201"/>
            <a:ext cx="8763000" cy="4648199"/>
          </a:xfrm>
        </p:spPr>
        <p:txBody>
          <a:bodyPr/>
          <a:lstStyle/>
          <a:p>
            <a:pPr marL="0" indent="0">
              <a:buNone/>
            </a:pPr>
            <a:r>
              <a:rPr lang="de-DE" sz="1800" b="1" dirty="0">
                <a:solidFill>
                  <a:srgbClr val="000000"/>
                </a:solidFill>
              </a:rPr>
              <a:t>Aufgaben</a:t>
            </a:r>
          </a:p>
          <a:p>
            <a:pPr marL="0" indent="0">
              <a:buNone/>
            </a:pPr>
            <a:endParaRPr lang="de-DE" sz="800" b="1" dirty="0">
              <a:solidFill>
                <a:srgbClr val="000000"/>
              </a:solidFill>
            </a:endParaRPr>
          </a:p>
          <a:p>
            <a:r>
              <a:rPr lang="de-DE" sz="1800" dirty="0">
                <a:solidFill>
                  <a:srgbClr val="000000"/>
                </a:solidFill>
              </a:rPr>
              <a:t>KOMET </a:t>
            </a:r>
            <a:r>
              <a:rPr lang="de-DE" sz="1800" dirty="0" err="1">
                <a:solidFill>
                  <a:srgbClr val="000000"/>
                </a:solidFill>
              </a:rPr>
              <a:t>reloaded</a:t>
            </a:r>
            <a:r>
              <a:rPr lang="de-DE" sz="1800" dirty="0">
                <a:solidFill>
                  <a:srgbClr val="000000"/>
                </a:solidFill>
              </a:rPr>
              <a:t> beinhaltet 6 terminierte Aufgaben in Form von</a:t>
            </a:r>
          </a:p>
          <a:p>
            <a:pPr lvl="1"/>
            <a:r>
              <a:rPr lang="de-DE" sz="1400" dirty="0">
                <a:solidFill>
                  <a:srgbClr val="000000"/>
                </a:solidFill>
              </a:rPr>
              <a:t>Forenbeiträge</a:t>
            </a:r>
          </a:p>
          <a:p>
            <a:pPr lvl="1"/>
            <a:r>
              <a:rPr lang="de-DE" sz="1400" dirty="0">
                <a:solidFill>
                  <a:srgbClr val="000000"/>
                </a:solidFill>
              </a:rPr>
              <a:t>Einreichungsaufgaben</a:t>
            </a:r>
          </a:p>
          <a:p>
            <a:r>
              <a:rPr lang="de-DE" sz="1800" dirty="0">
                <a:solidFill>
                  <a:srgbClr val="000000"/>
                </a:solidFill>
              </a:rPr>
              <a:t>Feedback zu den Aufgaben erfolgt kollegial sowie durch die Kursleitung</a:t>
            </a:r>
          </a:p>
          <a:p>
            <a:pPr lvl="1"/>
            <a:r>
              <a:rPr lang="de-DE" sz="1400" dirty="0">
                <a:solidFill>
                  <a:srgbClr val="000000"/>
                </a:solidFill>
              </a:rPr>
              <a:t>Per ILIAS-Mail</a:t>
            </a:r>
          </a:p>
          <a:p>
            <a:pPr lvl="1"/>
            <a:r>
              <a:rPr lang="de-DE" sz="1400" dirty="0">
                <a:solidFill>
                  <a:srgbClr val="000000"/>
                </a:solidFill>
              </a:rPr>
              <a:t>Im Forum</a:t>
            </a:r>
          </a:p>
          <a:p>
            <a:pPr marL="0" indent="0">
              <a:buNone/>
            </a:pPr>
            <a:endParaRPr lang="de-DE" sz="1800" dirty="0">
              <a:solidFill>
                <a:srgbClr val="000000"/>
              </a:solidFill>
            </a:endParaRPr>
          </a:p>
          <a:p>
            <a:pPr marL="0" indent="0">
              <a:buNone/>
            </a:pPr>
            <a:r>
              <a:rPr lang="de-DE" sz="1800" b="1" dirty="0">
                <a:solidFill>
                  <a:srgbClr val="000000"/>
                </a:solidFill>
              </a:rPr>
              <a:t>Kursgestaltung</a:t>
            </a:r>
          </a:p>
          <a:p>
            <a:pPr marL="0" indent="0">
              <a:buNone/>
            </a:pPr>
            <a:endParaRPr lang="de-DE" sz="800" b="1" dirty="0">
              <a:solidFill>
                <a:srgbClr val="000000"/>
              </a:solidFill>
            </a:endParaRPr>
          </a:p>
          <a:p>
            <a:r>
              <a:rPr lang="de-DE" sz="1800" dirty="0">
                <a:solidFill>
                  <a:srgbClr val="000000"/>
                </a:solidFill>
              </a:rPr>
              <a:t>Nach wie vor überwiegend asynchrone                                                                   Zusammenarbeit und Kommunikation</a:t>
            </a:r>
          </a:p>
          <a:p>
            <a:r>
              <a:rPr lang="de-DE" sz="1800" dirty="0">
                <a:solidFill>
                  <a:srgbClr val="000000"/>
                </a:solidFill>
              </a:rPr>
              <a:t>Synchrone Videokonferenz zum Einstieg </a:t>
            </a:r>
          </a:p>
          <a:p>
            <a:r>
              <a:rPr lang="de-DE" sz="1800" dirty="0">
                <a:solidFill>
                  <a:srgbClr val="000000"/>
                </a:solidFill>
              </a:rPr>
              <a:t>Kursdauer 4 Wochen</a:t>
            </a:r>
          </a:p>
          <a:p>
            <a:r>
              <a:rPr lang="de-DE" sz="1800" dirty="0">
                <a:solidFill>
                  <a:srgbClr val="000000"/>
                </a:solidFill>
              </a:rPr>
              <a:t>Umfang: 16 Arbeitseinheiten   </a:t>
            </a:r>
          </a:p>
        </p:txBody>
      </p:sp>
      <p:pic>
        <p:nvPicPr>
          <p:cNvPr id="6146" name="Picture 2" descr="Pixelchen, Tutor, Meister">
            <a:extLst>
              <a:ext uri="{FF2B5EF4-FFF2-40B4-BE49-F238E27FC236}">
                <a16:creationId xmlns:a16="http://schemas.microsoft.com/office/drawing/2014/main" id="{0016A760-6B32-4F72-8AEA-87E1068F8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280" y="3501008"/>
            <a:ext cx="2093388" cy="282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7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824B7-B583-495A-B4AD-9FB6A8DE6118}"/>
              </a:ext>
            </a:extLst>
          </p:cNvPr>
          <p:cNvSpPr>
            <a:spLocks noGrp="1"/>
          </p:cNvSpPr>
          <p:nvPr>
            <p:ph type="ctrTitle"/>
          </p:nvPr>
        </p:nvSpPr>
        <p:spPr/>
        <p:txBody>
          <a:bodyPr/>
          <a:lstStyle/>
          <a:p>
            <a:r>
              <a:rPr lang="de-DE" sz="2800" dirty="0"/>
              <a:t>Einblick: Kursgestaltung ILIAS</a:t>
            </a:r>
          </a:p>
        </p:txBody>
      </p:sp>
      <p:sp>
        <p:nvSpPr>
          <p:cNvPr id="3" name="Rechteck 2">
            <a:extLst>
              <a:ext uri="{FF2B5EF4-FFF2-40B4-BE49-F238E27FC236}">
                <a16:creationId xmlns:a16="http://schemas.microsoft.com/office/drawing/2014/main" id="{ABE14E81-7EC7-447E-A88B-8B8C25B22BA4}"/>
              </a:ext>
            </a:extLst>
          </p:cNvPr>
          <p:cNvSpPr/>
          <p:nvPr/>
        </p:nvSpPr>
        <p:spPr>
          <a:xfrm>
            <a:off x="305780" y="1420609"/>
            <a:ext cx="8442684" cy="146875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2050" name="Picture 2" descr="Pixelchen, Ressource, Oer, Audio, Video">
            <a:extLst>
              <a:ext uri="{FF2B5EF4-FFF2-40B4-BE49-F238E27FC236}">
                <a16:creationId xmlns:a16="http://schemas.microsoft.com/office/drawing/2014/main" id="{71C6B1B6-8031-420F-B0E9-A2A8E61C6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23" y="1474142"/>
            <a:ext cx="1679105" cy="1361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xelchen, Pixel, Werkstatt">
            <a:extLst>
              <a:ext uri="{FF2B5EF4-FFF2-40B4-BE49-F238E27FC236}">
                <a16:creationId xmlns:a16="http://schemas.microsoft.com/office/drawing/2014/main" id="{47C2643F-DF38-435A-9115-4D84D8CBE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74142"/>
            <a:ext cx="2088232" cy="1321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xelchen, Portfolio, Arbeit, Mappe">
            <a:extLst>
              <a:ext uri="{FF2B5EF4-FFF2-40B4-BE49-F238E27FC236}">
                <a16:creationId xmlns:a16="http://schemas.microsoft.com/office/drawing/2014/main" id="{BFC6E059-608F-42AA-A2F7-45E7A16C5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493833"/>
            <a:ext cx="1550068" cy="1301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xel, Tutorium, Trainer, Pixelchen">
            <a:extLst>
              <a:ext uri="{FF2B5EF4-FFF2-40B4-BE49-F238E27FC236}">
                <a16:creationId xmlns:a16="http://schemas.microsoft.com/office/drawing/2014/main" id="{A510513F-4068-4478-8459-7B9CBD85A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1433473"/>
            <a:ext cx="1156094" cy="1409234"/>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F97B5968-70E7-4B6F-925A-AC5BFE90387D}"/>
              </a:ext>
            </a:extLst>
          </p:cNvPr>
          <p:cNvPicPr>
            <a:picLocks noChangeAspect="1"/>
          </p:cNvPicPr>
          <p:nvPr/>
        </p:nvPicPr>
        <p:blipFill rotWithShape="1">
          <a:blip r:embed="rId6"/>
          <a:srcRect t="32120" r="1052"/>
          <a:stretch/>
        </p:blipFill>
        <p:spPr>
          <a:xfrm>
            <a:off x="305780" y="2889368"/>
            <a:ext cx="8442684" cy="3347944"/>
          </a:xfrm>
          <a:prstGeom prst="rect">
            <a:avLst/>
          </a:prstGeom>
        </p:spPr>
      </p:pic>
    </p:spTree>
    <p:extLst>
      <p:ext uri="{BB962C8B-B14F-4D97-AF65-F5344CB8AC3E}">
        <p14:creationId xmlns:p14="http://schemas.microsoft.com/office/powerpoint/2010/main" val="42051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824B7-B583-495A-B4AD-9FB6A8DE6118}"/>
              </a:ext>
            </a:extLst>
          </p:cNvPr>
          <p:cNvSpPr>
            <a:spLocks noGrp="1"/>
          </p:cNvSpPr>
          <p:nvPr>
            <p:ph type="ctrTitle"/>
          </p:nvPr>
        </p:nvSpPr>
        <p:spPr/>
        <p:txBody>
          <a:bodyPr/>
          <a:lstStyle/>
          <a:p>
            <a:r>
              <a:rPr lang="de-DE" sz="2800" dirty="0"/>
              <a:t>Kursgestaltung ILIAS</a:t>
            </a:r>
          </a:p>
        </p:txBody>
      </p:sp>
      <p:sp>
        <p:nvSpPr>
          <p:cNvPr id="3" name="Rechteck 2">
            <a:extLst>
              <a:ext uri="{FF2B5EF4-FFF2-40B4-BE49-F238E27FC236}">
                <a16:creationId xmlns:a16="http://schemas.microsoft.com/office/drawing/2014/main" id="{ABE14E81-7EC7-447E-A88B-8B8C25B22BA4}"/>
              </a:ext>
            </a:extLst>
          </p:cNvPr>
          <p:cNvSpPr/>
          <p:nvPr/>
        </p:nvSpPr>
        <p:spPr>
          <a:xfrm>
            <a:off x="305780" y="1420609"/>
            <a:ext cx="8442684" cy="146875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2050" name="Picture 2" descr="Pixelchen, Ressource, Oer, Audio, Video">
            <a:extLst>
              <a:ext uri="{FF2B5EF4-FFF2-40B4-BE49-F238E27FC236}">
                <a16:creationId xmlns:a16="http://schemas.microsoft.com/office/drawing/2014/main" id="{71C6B1B6-8031-420F-B0E9-A2A8E61C6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23" y="1474142"/>
            <a:ext cx="1679105" cy="1361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xelchen, Pixel, Werkstatt">
            <a:extLst>
              <a:ext uri="{FF2B5EF4-FFF2-40B4-BE49-F238E27FC236}">
                <a16:creationId xmlns:a16="http://schemas.microsoft.com/office/drawing/2014/main" id="{47C2643F-DF38-435A-9115-4D84D8CBE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474142"/>
            <a:ext cx="2088232" cy="13214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xelchen, Portfolio, Arbeit, Mappe">
            <a:extLst>
              <a:ext uri="{FF2B5EF4-FFF2-40B4-BE49-F238E27FC236}">
                <a16:creationId xmlns:a16="http://schemas.microsoft.com/office/drawing/2014/main" id="{BFC6E059-608F-42AA-A2F7-45E7A16C5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493833"/>
            <a:ext cx="1550068" cy="1301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xel, Tutorium, Trainer, Pixelchen">
            <a:extLst>
              <a:ext uri="{FF2B5EF4-FFF2-40B4-BE49-F238E27FC236}">
                <a16:creationId xmlns:a16="http://schemas.microsoft.com/office/drawing/2014/main" id="{A510513F-4068-4478-8459-7B9CBD85A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1433473"/>
            <a:ext cx="1156094" cy="1409234"/>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F97B5968-70E7-4B6F-925A-AC5BFE90387D}"/>
              </a:ext>
            </a:extLst>
          </p:cNvPr>
          <p:cNvPicPr>
            <a:picLocks noChangeAspect="1"/>
          </p:cNvPicPr>
          <p:nvPr/>
        </p:nvPicPr>
        <p:blipFill rotWithShape="1">
          <a:blip r:embed="rId6"/>
          <a:srcRect t="32120" r="1052"/>
          <a:stretch/>
        </p:blipFill>
        <p:spPr>
          <a:xfrm>
            <a:off x="305780" y="2889368"/>
            <a:ext cx="8442684" cy="3347944"/>
          </a:xfrm>
          <a:prstGeom prst="rect">
            <a:avLst/>
          </a:prstGeom>
        </p:spPr>
      </p:pic>
      <p:sp>
        <p:nvSpPr>
          <p:cNvPr id="11" name="Rechteck 10">
            <a:extLst>
              <a:ext uri="{FF2B5EF4-FFF2-40B4-BE49-F238E27FC236}">
                <a16:creationId xmlns:a16="http://schemas.microsoft.com/office/drawing/2014/main" id="{E5038C79-1C57-4148-9410-3DA235FC2143}"/>
              </a:ext>
            </a:extLst>
          </p:cNvPr>
          <p:cNvSpPr/>
          <p:nvPr/>
        </p:nvSpPr>
        <p:spPr>
          <a:xfrm>
            <a:off x="4850786" y="3026724"/>
            <a:ext cx="3607852" cy="3145476"/>
          </a:xfrm>
          <a:prstGeom prst="rect">
            <a:avLst/>
          </a:prstGeom>
          <a:solidFill>
            <a:srgbClr val="A1DBA3"/>
          </a:solidFill>
        </p:spPr>
        <p:txBody>
          <a:bodyPr wrap="square">
            <a:spAutoFit/>
          </a:bodyPr>
          <a:lstStyle/>
          <a:p>
            <a:pPr defTabSz="457200" eaLnBrk="0" fontAlgn="base" hangingPunct="0">
              <a:spcBef>
                <a:spcPct val="20000"/>
              </a:spcBef>
              <a:spcAft>
                <a:spcPct val="0"/>
              </a:spcAft>
            </a:pPr>
            <a:r>
              <a:rPr lang="de-DE" sz="1600" b="1" dirty="0">
                <a:solidFill>
                  <a:schemeClr val="tx2"/>
                </a:solidFill>
                <a:latin typeface="Arial"/>
                <a:ea typeface="ＭＳ Ｐゴシック" pitchFamily="-65" charset="-128"/>
                <a:cs typeface="Arial"/>
              </a:rPr>
              <a:t>Übersicht Bestandteile</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Begrüßung</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Organisatorisches</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Bausteine</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Arbeitsaufträge </a:t>
            </a:r>
          </a:p>
          <a:p>
            <a:pPr marL="800100" lvl="1" indent="-342900">
              <a:spcBef>
                <a:spcPct val="20000"/>
              </a:spcBef>
              <a:buFont typeface="Arial" panose="020B0604020202020204" pitchFamily="34" charset="0"/>
              <a:buChar char="•"/>
            </a:pPr>
            <a:r>
              <a:rPr lang="de-DE" sz="1200" dirty="0">
                <a:solidFill>
                  <a:schemeClr val="tx2"/>
                </a:solidFill>
                <a:latin typeface="Arial"/>
                <a:ea typeface="ＭＳ Ｐゴシック" pitchFamily="-65" charset="-128"/>
                <a:cs typeface="Arial"/>
              </a:rPr>
              <a:t>Abgabeaufgaben</a:t>
            </a:r>
          </a:p>
          <a:p>
            <a:pPr marL="800100" lvl="1" indent="-342900">
              <a:spcBef>
                <a:spcPct val="20000"/>
              </a:spcBef>
              <a:buFont typeface="Arial" panose="020B0604020202020204" pitchFamily="34" charset="0"/>
              <a:buChar char="•"/>
            </a:pPr>
            <a:r>
              <a:rPr lang="de-DE" sz="1200" dirty="0">
                <a:solidFill>
                  <a:schemeClr val="tx2"/>
                </a:solidFill>
                <a:latin typeface="Arial"/>
                <a:ea typeface="ＭＳ Ｐゴシック" pitchFamily="-65" charset="-128"/>
                <a:cs typeface="Arial"/>
              </a:rPr>
              <a:t>Forumsaufgaben</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Fragenpool und Beispiele</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Literatur</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Evaluation</a:t>
            </a:r>
          </a:p>
          <a:p>
            <a:pPr marL="342900" indent="-342900" defTabSz="457200" eaLnBrk="0" fontAlgn="base" hangingPunct="0">
              <a:spcBef>
                <a:spcPct val="20000"/>
              </a:spcBef>
              <a:spcAft>
                <a:spcPct val="0"/>
              </a:spcAft>
              <a:buFont typeface="Arial" panose="020B0604020202020204" pitchFamily="34" charset="0"/>
              <a:buChar char="•"/>
            </a:pPr>
            <a:r>
              <a:rPr lang="de-DE" sz="1600" dirty="0">
                <a:solidFill>
                  <a:schemeClr val="tx2"/>
                </a:solidFill>
                <a:latin typeface="Arial"/>
                <a:ea typeface="ＭＳ Ｐゴシック" pitchFamily="-65" charset="-128"/>
                <a:cs typeface="Arial"/>
              </a:rPr>
              <a:t>Impressum</a:t>
            </a:r>
          </a:p>
        </p:txBody>
      </p:sp>
    </p:spTree>
    <p:extLst>
      <p:ext uri="{BB962C8B-B14F-4D97-AF65-F5344CB8AC3E}">
        <p14:creationId xmlns:p14="http://schemas.microsoft.com/office/powerpoint/2010/main" val="3411008189"/>
      </p:ext>
    </p:extLst>
  </p:cSld>
  <p:clrMapOvr>
    <a:masterClrMapping/>
  </p:clrMapOvr>
</p:sld>
</file>

<file path=ppt/theme/theme1.xml><?xml version="1.0" encoding="utf-8"?>
<a:theme xmlns:a="http://schemas.openxmlformats.org/drawingml/2006/main" name="HDZ GS">
  <a:themeElements>
    <a:clrScheme name="HDZ Orange HKS 7 K">
      <a:dk1>
        <a:srgbClr val="E76D1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737</Words>
  <Application>Microsoft Office PowerPoint</Application>
  <PresentationFormat>Bildschirmpräsentation (4:3)</PresentationFormat>
  <Paragraphs>145</Paragraphs>
  <Slides>15</Slides>
  <Notes>0</Notes>
  <HiddenSlides>0</HiddenSlides>
  <MMClips>0</MMClips>
  <ScaleCrop>false</ScaleCrop>
  <HeadingPairs>
    <vt:vector size="8" baseType="variant">
      <vt:variant>
        <vt:lpstr>Verwendete Schriftarten</vt:lpstr>
      </vt:variant>
      <vt:variant>
        <vt:i4>5</vt:i4>
      </vt:variant>
      <vt:variant>
        <vt:lpstr>Design</vt:lpstr>
      </vt:variant>
      <vt:variant>
        <vt:i4>3</vt:i4>
      </vt:variant>
      <vt:variant>
        <vt:lpstr>Eingebettete OLE-Server</vt:lpstr>
      </vt:variant>
      <vt:variant>
        <vt:i4>1</vt:i4>
      </vt:variant>
      <vt:variant>
        <vt:lpstr>Folientitel</vt:lpstr>
      </vt:variant>
      <vt:variant>
        <vt:i4>15</vt:i4>
      </vt:variant>
    </vt:vector>
  </HeadingPairs>
  <TitlesOfParts>
    <vt:vector size="24" baseType="lpstr">
      <vt:lpstr>Arial</vt:lpstr>
      <vt:lpstr>Calibri</vt:lpstr>
      <vt:lpstr>Calibri Light</vt:lpstr>
      <vt:lpstr>Wingdings</vt:lpstr>
      <vt:lpstr>Wingdings 3</vt:lpstr>
      <vt:lpstr>HDZ GS</vt:lpstr>
      <vt:lpstr>1_Benutzerdefiniertes Design</vt:lpstr>
      <vt:lpstr>Benutzerdefiniertes Design</vt:lpstr>
      <vt:lpstr>Acrobat Document</vt:lpstr>
      <vt:lpstr>PowerPoint-Präsentation</vt:lpstr>
      <vt:lpstr>QQL 1 – Qualifizierung und Beratung zu didaktischen Grundlagen von E-Prüfungen</vt:lpstr>
      <vt:lpstr>Glossar „Prüfungen und Assessments“</vt:lpstr>
      <vt:lpstr>Glossar „Prüfungen und Assessments“</vt:lpstr>
      <vt:lpstr>KOMET reloaded                                        Kompetenzorientiert prüfen mit E-Assessments </vt:lpstr>
      <vt:lpstr>Überarbeitung KOMET zu KOMET reloaded</vt:lpstr>
      <vt:lpstr>Einblick Aufgaben &amp; Kursgestaltung</vt:lpstr>
      <vt:lpstr>Einblick: Kursgestaltung ILIAS</vt:lpstr>
      <vt:lpstr>Kursgestaltung ILIAS</vt:lpstr>
      <vt:lpstr>Werbeblock</vt:lpstr>
      <vt:lpstr>Best Practice Sammlung</vt:lpstr>
      <vt:lpstr>Best Practice Sammlung</vt:lpstr>
      <vt:lpstr>Best Practice Sammlung</vt:lpstr>
      <vt:lpstr>Best Practice Beispiel 1  Film: Interview mit Paul Christian John, KIT  </vt:lpstr>
      <vt:lpstr>Kontakt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Tatjana Rudat</dc:creator>
  <cp:lastModifiedBy>Astrid Werner</cp:lastModifiedBy>
  <cp:revision>216</cp:revision>
  <cp:lastPrinted>2023-07-31T06:24:57Z</cp:lastPrinted>
  <dcterms:created xsi:type="dcterms:W3CDTF">2008-05-27T11:22:49Z</dcterms:created>
  <dcterms:modified xsi:type="dcterms:W3CDTF">2023-10-16T08:41:16Z</dcterms:modified>
</cp:coreProperties>
</file>